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>
        <p:scale>
          <a:sx n="76" d="100"/>
          <a:sy n="76" d="100"/>
        </p:scale>
        <p:origin x="-17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 Human Geography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Exploration and Explanation!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4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Arab Emirates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2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 </a:t>
            </a:r>
            <a:r>
              <a:rPr lang="en-US" dirty="0" err="1" smtClean="0"/>
              <a:t>Nookbah</a:t>
            </a:r>
            <a:r>
              <a:rPr lang="en-US" dirty="0" smtClean="0"/>
              <a:t> School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46" y="1580050"/>
            <a:ext cx="3699213" cy="49322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11" y="1578279"/>
            <a:ext cx="6581105" cy="493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28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UAE Space Agency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00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Dubai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6" y="1976662"/>
            <a:ext cx="5412316" cy="40592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56" y="1976662"/>
            <a:ext cx="5412316" cy="40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69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Dubai and Development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0" y="1731963"/>
            <a:ext cx="5412316" cy="40592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48" y="1731962"/>
            <a:ext cx="5412315" cy="40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7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82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0931223-8999-4511-A48D-779E827756C0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CA6777EA-CA32-4B01-8089-B80708A7CADD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2FA98CA6-8A56-466F-990A-3C4C0EEF2C5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TC104033929[[fn=Slate]]</Template>
  <TotalTime>154</TotalTime>
  <Words>22</Words>
  <Application>Microsoft Office PowerPoint</Application>
  <PresentationFormat>Custom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Slate</vt:lpstr>
      <vt:lpstr>AP Human Geography</vt:lpstr>
      <vt:lpstr>United Arab Emirates</vt:lpstr>
      <vt:lpstr>Al Nookbah School</vt:lpstr>
      <vt:lpstr>UAE Space Agency</vt:lpstr>
      <vt:lpstr>Dubai</vt:lpstr>
      <vt:lpstr>Dubai and Development</vt:lpstr>
      <vt:lpstr>Flying Home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 Neuroth</dc:creator>
  <cp:lastModifiedBy>amiller</cp:lastModifiedBy>
  <cp:revision>6</cp:revision>
  <dcterms:created xsi:type="dcterms:W3CDTF">2014-08-26T23:53:23Z</dcterms:created>
  <dcterms:modified xsi:type="dcterms:W3CDTF">2017-06-12T19:13:37Z</dcterms:modified>
</cp:coreProperties>
</file>