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5106" r:id="rId2"/>
  </p:sldMasterIdLst>
  <p:notesMasterIdLst>
    <p:notesMasterId r:id="rId14"/>
  </p:notesMasterIdLst>
  <p:handoutMasterIdLst>
    <p:handoutMasterId r:id="rId15"/>
  </p:handoutMasterIdLst>
  <p:sldIdLst>
    <p:sldId id="259" r:id="rId3"/>
    <p:sldId id="275" r:id="rId4"/>
    <p:sldId id="346" r:id="rId5"/>
    <p:sldId id="342" r:id="rId6"/>
    <p:sldId id="341" r:id="rId7"/>
    <p:sldId id="344" r:id="rId8"/>
    <p:sldId id="340" r:id="rId9"/>
    <p:sldId id="293" r:id="rId10"/>
    <p:sldId id="297" r:id="rId11"/>
    <p:sldId id="307" r:id="rId12"/>
    <p:sldId id="347" r:id="rId13"/>
  </p:sldIdLst>
  <p:sldSz cx="9902825" cy="6858000"/>
  <p:notesSz cx="6797675" cy="9926638"/>
  <p:defaultTextStyle>
    <a:defPPr>
      <a:defRPr lang="nn-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1F415D"/>
    <a:srgbClr val="B85C25"/>
    <a:srgbClr val="316393"/>
  </p:clrMru>
</p:presentationPr>
</file>

<file path=ppt/tableStyles.xml><?xml version="1.0" encoding="utf-8"?>
<a:tblStyleLst xmlns:a="http://schemas.openxmlformats.org/drawingml/2006/main" def="{5C22544A-7EE6-4342-B048-85BDC9FD1C3A}">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aks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iddels stil 1 - aks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28" autoAdjust="0"/>
  </p:normalViewPr>
  <p:slideViewPr>
    <p:cSldViewPr snapToGrid="0" snapToObjects="1">
      <p:cViewPr>
        <p:scale>
          <a:sx n="100" d="100"/>
          <a:sy n="100" d="100"/>
        </p:scale>
        <p:origin x="-62" y="1090"/>
      </p:cViewPr>
      <p:guideLst>
        <p:guide orient="horz" pos="622"/>
        <p:guide pos="27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2214"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rv2k3c360fil\gbsUsers_prod\cache\eksportfinans\ivs\11-25629%20Graf_historiske%20renter_oppdatert%20sist%20sept%202011%20645745.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plotArea>
      <c:layout>
        <c:manualLayout>
          <c:layoutTarget val="inner"/>
          <c:xMode val="edge"/>
          <c:yMode val="edge"/>
          <c:x val="5.8046406775840186E-2"/>
          <c:y val="0.11962544681914775"/>
          <c:w val="0.83844439077017263"/>
          <c:h val="0.78119579428655561"/>
        </c:manualLayout>
      </c:layout>
      <c:lineChart>
        <c:grouping val="standard"/>
        <c:ser>
          <c:idx val="0"/>
          <c:order val="0"/>
          <c:tx>
            <c:strRef>
              <c:f>'CIRR dev. 2006-2011'!$A$3</c:f>
              <c:strCache>
                <c:ptCount val="1"/>
                <c:pt idx="0">
                  <c:v>NOK</c:v>
                </c:pt>
              </c:strCache>
            </c:strRef>
          </c:tx>
          <c:marker>
            <c:symbol val="none"/>
          </c:marker>
          <c:cat>
            <c:numRef>
              <c:f>'CIRR dev. 2006-2011'!$B$2:$BP$2</c:f>
              <c:numCache>
                <c:formatCode>[$-409]d/mmm/yy;@</c:formatCode>
                <c:ptCount val="67"/>
                <c:pt idx="0">
                  <c:v>38821</c:v>
                </c:pt>
                <c:pt idx="1">
                  <c:v>38851</c:v>
                </c:pt>
                <c:pt idx="2">
                  <c:v>38882</c:v>
                </c:pt>
                <c:pt idx="3">
                  <c:v>38912</c:v>
                </c:pt>
                <c:pt idx="4">
                  <c:v>38943</c:v>
                </c:pt>
                <c:pt idx="5">
                  <c:v>38974</c:v>
                </c:pt>
                <c:pt idx="6">
                  <c:v>39004</c:v>
                </c:pt>
                <c:pt idx="7">
                  <c:v>39035</c:v>
                </c:pt>
                <c:pt idx="8">
                  <c:v>39065</c:v>
                </c:pt>
                <c:pt idx="9">
                  <c:v>39096</c:v>
                </c:pt>
                <c:pt idx="10">
                  <c:v>39127</c:v>
                </c:pt>
                <c:pt idx="11">
                  <c:v>39155</c:v>
                </c:pt>
                <c:pt idx="12">
                  <c:v>39186</c:v>
                </c:pt>
                <c:pt idx="13">
                  <c:v>39216</c:v>
                </c:pt>
                <c:pt idx="14">
                  <c:v>39247</c:v>
                </c:pt>
                <c:pt idx="15">
                  <c:v>39277</c:v>
                </c:pt>
                <c:pt idx="16">
                  <c:v>39308</c:v>
                </c:pt>
                <c:pt idx="17">
                  <c:v>39339</c:v>
                </c:pt>
                <c:pt idx="18">
                  <c:v>39369</c:v>
                </c:pt>
                <c:pt idx="19">
                  <c:v>39400</c:v>
                </c:pt>
                <c:pt idx="20">
                  <c:v>39430</c:v>
                </c:pt>
                <c:pt idx="21">
                  <c:v>39461</c:v>
                </c:pt>
                <c:pt idx="22">
                  <c:v>39492</c:v>
                </c:pt>
                <c:pt idx="23">
                  <c:v>39521</c:v>
                </c:pt>
                <c:pt idx="24">
                  <c:v>39552</c:v>
                </c:pt>
                <c:pt idx="25">
                  <c:v>39582</c:v>
                </c:pt>
                <c:pt idx="26">
                  <c:v>39613</c:v>
                </c:pt>
                <c:pt idx="27">
                  <c:v>39643</c:v>
                </c:pt>
                <c:pt idx="28">
                  <c:v>39674</c:v>
                </c:pt>
                <c:pt idx="29">
                  <c:v>39705</c:v>
                </c:pt>
                <c:pt idx="30">
                  <c:v>39735</c:v>
                </c:pt>
                <c:pt idx="31">
                  <c:v>39766</c:v>
                </c:pt>
                <c:pt idx="32">
                  <c:v>39796</c:v>
                </c:pt>
                <c:pt idx="33">
                  <c:v>39827</c:v>
                </c:pt>
                <c:pt idx="34">
                  <c:v>39858</c:v>
                </c:pt>
                <c:pt idx="35">
                  <c:v>39886</c:v>
                </c:pt>
                <c:pt idx="36">
                  <c:v>39917</c:v>
                </c:pt>
                <c:pt idx="37">
                  <c:v>39947</c:v>
                </c:pt>
                <c:pt idx="38">
                  <c:v>39978</c:v>
                </c:pt>
                <c:pt idx="39">
                  <c:v>40008</c:v>
                </c:pt>
                <c:pt idx="40">
                  <c:v>40039</c:v>
                </c:pt>
                <c:pt idx="41">
                  <c:v>40070</c:v>
                </c:pt>
                <c:pt idx="42">
                  <c:v>40100</c:v>
                </c:pt>
                <c:pt idx="43">
                  <c:v>40131</c:v>
                </c:pt>
                <c:pt idx="44">
                  <c:v>40161</c:v>
                </c:pt>
                <c:pt idx="45">
                  <c:v>40192</c:v>
                </c:pt>
                <c:pt idx="46">
                  <c:v>40223</c:v>
                </c:pt>
                <c:pt idx="47">
                  <c:v>40251</c:v>
                </c:pt>
                <c:pt idx="48">
                  <c:v>40282</c:v>
                </c:pt>
                <c:pt idx="49">
                  <c:v>40312</c:v>
                </c:pt>
                <c:pt idx="50">
                  <c:v>40343</c:v>
                </c:pt>
                <c:pt idx="51">
                  <c:v>40373</c:v>
                </c:pt>
                <c:pt idx="52">
                  <c:v>40404</c:v>
                </c:pt>
                <c:pt idx="53">
                  <c:v>40435</c:v>
                </c:pt>
                <c:pt idx="54">
                  <c:v>40465</c:v>
                </c:pt>
                <c:pt idx="55">
                  <c:v>40496</c:v>
                </c:pt>
                <c:pt idx="56">
                  <c:v>40526</c:v>
                </c:pt>
                <c:pt idx="57">
                  <c:v>40557</c:v>
                </c:pt>
                <c:pt idx="58">
                  <c:v>40588</c:v>
                </c:pt>
                <c:pt idx="59">
                  <c:v>40616</c:v>
                </c:pt>
                <c:pt idx="60">
                  <c:v>40647</c:v>
                </c:pt>
                <c:pt idx="61">
                  <c:v>40677</c:v>
                </c:pt>
                <c:pt idx="62">
                  <c:v>40708</c:v>
                </c:pt>
                <c:pt idx="63">
                  <c:v>40738</c:v>
                </c:pt>
                <c:pt idx="64">
                  <c:v>40769</c:v>
                </c:pt>
                <c:pt idx="65">
                  <c:v>40800</c:v>
                </c:pt>
                <c:pt idx="66">
                  <c:v>40830</c:v>
                </c:pt>
              </c:numCache>
            </c:numRef>
          </c:cat>
          <c:val>
            <c:numRef>
              <c:f>'CIRR dev. 2006-2011'!$B$3:$BP$3</c:f>
              <c:numCache>
                <c:formatCode>0.00</c:formatCode>
                <c:ptCount val="67"/>
                <c:pt idx="0">
                  <c:v>4.45</c:v>
                </c:pt>
                <c:pt idx="1">
                  <c:v>4.8599999999999985</c:v>
                </c:pt>
                <c:pt idx="2">
                  <c:v>4.88</c:v>
                </c:pt>
                <c:pt idx="3">
                  <c:v>5.05</c:v>
                </c:pt>
                <c:pt idx="4">
                  <c:v>5.1199999999999966</c:v>
                </c:pt>
                <c:pt idx="5">
                  <c:v>5.09</c:v>
                </c:pt>
                <c:pt idx="6">
                  <c:v>4.9000000000000004</c:v>
                </c:pt>
                <c:pt idx="7">
                  <c:v>4.96</c:v>
                </c:pt>
                <c:pt idx="8">
                  <c:v>5.1499999999999995</c:v>
                </c:pt>
                <c:pt idx="9">
                  <c:v>5.1099999999999985</c:v>
                </c:pt>
                <c:pt idx="10">
                  <c:v>5.34</c:v>
                </c:pt>
                <c:pt idx="11">
                  <c:v>5.57</c:v>
                </c:pt>
                <c:pt idx="12">
                  <c:v>5.48</c:v>
                </c:pt>
                <c:pt idx="13">
                  <c:v>5.6099999999999985</c:v>
                </c:pt>
                <c:pt idx="14">
                  <c:v>5.8599999999999985</c:v>
                </c:pt>
                <c:pt idx="15">
                  <c:v>6.09</c:v>
                </c:pt>
                <c:pt idx="16">
                  <c:v>6.1599999999999975</c:v>
                </c:pt>
                <c:pt idx="17">
                  <c:v>6.01</c:v>
                </c:pt>
                <c:pt idx="18">
                  <c:v>5.7700000000000014</c:v>
                </c:pt>
                <c:pt idx="19">
                  <c:v>5.75</c:v>
                </c:pt>
                <c:pt idx="20">
                  <c:v>5.8199999999999985</c:v>
                </c:pt>
                <c:pt idx="21">
                  <c:v>5.6</c:v>
                </c:pt>
                <c:pt idx="22">
                  <c:v>5.6099999999999985</c:v>
                </c:pt>
                <c:pt idx="23">
                  <c:v>5.21</c:v>
                </c:pt>
                <c:pt idx="24">
                  <c:v>5.2700000000000014</c:v>
                </c:pt>
                <c:pt idx="25">
                  <c:v>5.44</c:v>
                </c:pt>
                <c:pt idx="26">
                  <c:v>5.6099999999999985</c:v>
                </c:pt>
                <c:pt idx="27">
                  <c:v>5.91</c:v>
                </c:pt>
                <c:pt idx="28">
                  <c:v>6.22</c:v>
                </c:pt>
                <c:pt idx="29">
                  <c:v>5.9</c:v>
                </c:pt>
                <c:pt idx="30">
                  <c:v>5.6899999999999995</c:v>
                </c:pt>
                <c:pt idx="31">
                  <c:v>5.39</c:v>
                </c:pt>
                <c:pt idx="32">
                  <c:v>4.9000000000000004</c:v>
                </c:pt>
                <c:pt idx="33">
                  <c:v>4.4000000000000004</c:v>
                </c:pt>
                <c:pt idx="34">
                  <c:v>4.34</c:v>
                </c:pt>
                <c:pt idx="35">
                  <c:v>3.8899999999999997</c:v>
                </c:pt>
                <c:pt idx="36">
                  <c:v>4.0999999999999996</c:v>
                </c:pt>
                <c:pt idx="37">
                  <c:v>3.94</c:v>
                </c:pt>
                <c:pt idx="38">
                  <c:v>4.1899999999999995</c:v>
                </c:pt>
                <c:pt idx="39">
                  <c:v>4.3499999999999996</c:v>
                </c:pt>
                <c:pt idx="40">
                  <c:v>4.29</c:v>
                </c:pt>
                <c:pt idx="41">
                  <c:v>4.3099999999999996</c:v>
                </c:pt>
                <c:pt idx="42">
                  <c:v>4.5199999999999996</c:v>
                </c:pt>
                <c:pt idx="43">
                  <c:v>4.6199999999999966</c:v>
                </c:pt>
                <c:pt idx="44">
                  <c:v>4.58</c:v>
                </c:pt>
                <c:pt idx="45">
                  <c:v>4.33</c:v>
                </c:pt>
                <c:pt idx="46">
                  <c:v>4.6099999999999985</c:v>
                </c:pt>
                <c:pt idx="47">
                  <c:v>4.4000000000000004</c:v>
                </c:pt>
                <c:pt idx="48">
                  <c:v>4.0199999999999996</c:v>
                </c:pt>
                <c:pt idx="49">
                  <c:v>4.13</c:v>
                </c:pt>
                <c:pt idx="50">
                  <c:v>3.9299999999999997</c:v>
                </c:pt>
                <c:pt idx="51">
                  <c:v>3.36</c:v>
                </c:pt>
                <c:pt idx="52">
                  <c:v>3.6</c:v>
                </c:pt>
                <c:pt idx="53">
                  <c:v>3.61</c:v>
                </c:pt>
                <c:pt idx="54">
                  <c:v>3.44</c:v>
                </c:pt>
                <c:pt idx="55">
                  <c:v>3.64</c:v>
                </c:pt>
                <c:pt idx="56">
                  <c:v>3.4099999999999997</c:v>
                </c:pt>
                <c:pt idx="57">
                  <c:v>3.68</c:v>
                </c:pt>
                <c:pt idx="58">
                  <c:v>4.04</c:v>
                </c:pt>
                <c:pt idx="59">
                  <c:v>4.26</c:v>
                </c:pt>
                <c:pt idx="60">
                  <c:v>4.21</c:v>
                </c:pt>
                <c:pt idx="61">
                  <c:v>4.3900000000000006</c:v>
                </c:pt>
                <c:pt idx="62">
                  <c:v>4.1499999999999995</c:v>
                </c:pt>
                <c:pt idx="63">
                  <c:v>3.69</c:v>
                </c:pt>
                <c:pt idx="64">
                  <c:v>3.8499999999999988</c:v>
                </c:pt>
                <c:pt idx="65">
                  <c:v>3.3699999999999997</c:v>
                </c:pt>
                <c:pt idx="66">
                  <c:v>3.17</c:v>
                </c:pt>
              </c:numCache>
            </c:numRef>
          </c:val>
        </c:ser>
        <c:ser>
          <c:idx val="1"/>
          <c:order val="1"/>
          <c:tx>
            <c:strRef>
              <c:f>'CIRR dev. 2006-2011'!$A$4</c:f>
              <c:strCache>
                <c:ptCount val="1"/>
                <c:pt idx="0">
                  <c:v>USD</c:v>
                </c:pt>
              </c:strCache>
            </c:strRef>
          </c:tx>
          <c:marker>
            <c:symbol val="none"/>
          </c:marker>
          <c:cat>
            <c:numRef>
              <c:f>'CIRR dev. 2006-2011'!$B$2:$BP$2</c:f>
              <c:numCache>
                <c:formatCode>[$-409]d/mmm/yy;@</c:formatCode>
                <c:ptCount val="67"/>
                <c:pt idx="0">
                  <c:v>38821</c:v>
                </c:pt>
                <c:pt idx="1">
                  <c:v>38851</c:v>
                </c:pt>
                <c:pt idx="2">
                  <c:v>38882</c:v>
                </c:pt>
                <c:pt idx="3">
                  <c:v>38912</c:v>
                </c:pt>
                <c:pt idx="4">
                  <c:v>38943</c:v>
                </c:pt>
                <c:pt idx="5">
                  <c:v>38974</c:v>
                </c:pt>
                <c:pt idx="6">
                  <c:v>39004</c:v>
                </c:pt>
                <c:pt idx="7">
                  <c:v>39035</c:v>
                </c:pt>
                <c:pt idx="8">
                  <c:v>39065</c:v>
                </c:pt>
                <c:pt idx="9">
                  <c:v>39096</c:v>
                </c:pt>
                <c:pt idx="10">
                  <c:v>39127</c:v>
                </c:pt>
                <c:pt idx="11">
                  <c:v>39155</c:v>
                </c:pt>
                <c:pt idx="12">
                  <c:v>39186</c:v>
                </c:pt>
                <c:pt idx="13">
                  <c:v>39216</c:v>
                </c:pt>
                <c:pt idx="14">
                  <c:v>39247</c:v>
                </c:pt>
                <c:pt idx="15">
                  <c:v>39277</c:v>
                </c:pt>
                <c:pt idx="16">
                  <c:v>39308</c:v>
                </c:pt>
                <c:pt idx="17">
                  <c:v>39339</c:v>
                </c:pt>
                <c:pt idx="18">
                  <c:v>39369</c:v>
                </c:pt>
                <c:pt idx="19">
                  <c:v>39400</c:v>
                </c:pt>
                <c:pt idx="20">
                  <c:v>39430</c:v>
                </c:pt>
                <c:pt idx="21">
                  <c:v>39461</c:v>
                </c:pt>
                <c:pt idx="22">
                  <c:v>39492</c:v>
                </c:pt>
                <c:pt idx="23">
                  <c:v>39521</c:v>
                </c:pt>
                <c:pt idx="24">
                  <c:v>39552</c:v>
                </c:pt>
                <c:pt idx="25">
                  <c:v>39582</c:v>
                </c:pt>
                <c:pt idx="26">
                  <c:v>39613</c:v>
                </c:pt>
                <c:pt idx="27">
                  <c:v>39643</c:v>
                </c:pt>
                <c:pt idx="28">
                  <c:v>39674</c:v>
                </c:pt>
                <c:pt idx="29">
                  <c:v>39705</c:v>
                </c:pt>
                <c:pt idx="30">
                  <c:v>39735</c:v>
                </c:pt>
                <c:pt idx="31">
                  <c:v>39766</c:v>
                </c:pt>
                <c:pt idx="32">
                  <c:v>39796</c:v>
                </c:pt>
                <c:pt idx="33">
                  <c:v>39827</c:v>
                </c:pt>
                <c:pt idx="34">
                  <c:v>39858</c:v>
                </c:pt>
                <c:pt idx="35">
                  <c:v>39886</c:v>
                </c:pt>
                <c:pt idx="36">
                  <c:v>39917</c:v>
                </c:pt>
                <c:pt idx="37">
                  <c:v>39947</c:v>
                </c:pt>
                <c:pt idx="38">
                  <c:v>39978</c:v>
                </c:pt>
                <c:pt idx="39">
                  <c:v>40008</c:v>
                </c:pt>
                <c:pt idx="40">
                  <c:v>40039</c:v>
                </c:pt>
                <c:pt idx="41">
                  <c:v>40070</c:v>
                </c:pt>
                <c:pt idx="42">
                  <c:v>40100</c:v>
                </c:pt>
                <c:pt idx="43">
                  <c:v>40131</c:v>
                </c:pt>
                <c:pt idx="44">
                  <c:v>40161</c:v>
                </c:pt>
                <c:pt idx="45">
                  <c:v>40192</c:v>
                </c:pt>
                <c:pt idx="46">
                  <c:v>40223</c:v>
                </c:pt>
                <c:pt idx="47">
                  <c:v>40251</c:v>
                </c:pt>
                <c:pt idx="48">
                  <c:v>40282</c:v>
                </c:pt>
                <c:pt idx="49">
                  <c:v>40312</c:v>
                </c:pt>
                <c:pt idx="50">
                  <c:v>40343</c:v>
                </c:pt>
                <c:pt idx="51">
                  <c:v>40373</c:v>
                </c:pt>
                <c:pt idx="52">
                  <c:v>40404</c:v>
                </c:pt>
                <c:pt idx="53">
                  <c:v>40435</c:v>
                </c:pt>
                <c:pt idx="54">
                  <c:v>40465</c:v>
                </c:pt>
                <c:pt idx="55">
                  <c:v>40496</c:v>
                </c:pt>
                <c:pt idx="56">
                  <c:v>40526</c:v>
                </c:pt>
                <c:pt idx="57">
                  <c:v>40557</c:v>
                </c:pt>
                <c:pt idx="58">
                  <c:v>40588</c:v>
                </c:pt>
                <c:pt idx="59">
                  <c:v>40616</c:v>
                </c:pt>
                <c:pt idx="60">
                  <c:v>40647</c:v>
                </c:pt>
                <c:pt idx="61">
                  <c:v>40677</c:v>
                </c:pt>
                <c:pt idx="62">
                  <c:v>40708</c:v>
                </c:pt>
                <c:pt idx="63">
                  <c:v>40738</c:v>
                </c:pt>
                <c:pt idx="64">
                  <c:v>40769</c:v>
                </c:pt>
                <c:pt idx="65">
                  <c:v>40800</c:v>
                </c:pt>
                <c:pt idx="66">
                  <c:v>40830</c:v>
                </c:pt>
              </c:numCache>
            </c:numRef>
          </c:cat>
          <c:val>
            <c:numRef>
              <c:f>'CIRR dev. 2006-2011'!$B$4:$BP$4</c:f>
              <c:numCache>
                <c:formatCode>0.00</c:formatCode>
                <c:ptCount val="67"/>
                <c:pt idx="0">
                  <c:v>5.56</c:v>
                </c:pt>
                <c:pt idx="1">
                  <c:v>5.71</c:v>
                </c:pt>
                <c:pt idx="2">
                  <c:v>5.94</c:v>
                </c:pt>
                <c:pt idx="3">
                  <c:v>6.03</c:v>
                </c:pt>
                <c:pt idx="4">
                  <c:v>6.08</c:v>
                </c:pt>
                <c:pt idx="5">
                  <c:v>6.05</c:v>
                </c:pt>
                <c:pt idx="6">
                  <c:v>5.83</c:v>
                </c:pt>
                <c:pt idx="7">
                  <c:v>5.68</c:v>
                </c:pt>
                <c:pt idx="8">
                  <c:v>5.6899999999999995</c:v>
                </c:pt>
                <c:pt idx="9">
                  <c:v>5.58</c:v>
                </c:pt>
                <c:pt idx="10">
                  <c:v>5.54</c:v>
                </c:pt>
                <c:pt idx="11">
                  <c:v>5.75</c:v>
                </c:pt>
                <c:pt idx="12">
                  <c:v>5.71</c:v>
                </c:pt>
                <c:pt idx="13">
                  <c:v>5.5</c:v>
                </c:pt>
                <c:pt idx="14">
                  <c:v>5.6199999999999966</c:v>
                </c:pt>
                <c:pt idx="15">
                  <c:v>5.6899999999999995</c:v>
                </c:pt>
                <c:pt idx="16">
                  <c:v>6.05</c:v>
                </c:pt>
                <c:pt idx="17">
                  <c:v>5.9300000000000024</c:v>
                </c:pt>
                <c:pt idx="18">
                  <c:v>5.53</c:v>
                </c:pt>
                <c:pt idx="19">
                  <c:v>5.33</c:v>
                </c:pt>
                <c:pt idx="20">
                  <c:v>5.33</c:v>
                </c:pt>
                <c:pt idx="21">
                  <c:v>4.87</c:v>
                </c:pt>
                <c:pt idx="22">
                  <c:v>4.74</c:v>
                </c:pt>
                <c:pt idx="23">
                  <c:v>4.3099999999999996</c:v>
                </c:pt>
                <c:pt idx="24">
                  <c:v>4.21</c:v>
                </c:pt>
                <c:pt idx="25">
                  <c:v>3.9299999999999997</c:v>
                </c:pt>
                <c:pt idx="26">
                  <c:v>4.1899999999999995</c:v>
                </c:pt>
                <c:pt idx="27">
                  <c:v>4.45</c:v>
                </c:pt>
                <c:pt idx="28">
                  <c:v>4.7300000000000004</c:v>
                </c:pt>
                <c:pt idx="29">
                  <c:v>4.5999999999999996</c:v>
                </c:pt>
                <c:pt idx="30">
                  <c:v>4.46</c:v>
                </c:pt>
                <c:pt idx="31">
                  <c:v>4.25</c:v>
                </c:pt>
                <c:pt idx="32">
                  <c:v>4.1899999999999995</c:v>
                </c:pt>
                <c:pt idx="33">
                  <c:v>3.82</c:v>
                </c:pt>
                <c:pt idx="34">
                  <c:v>2.8899999999999997</c:v>
                </c:pt>
                <c:pt idx="35">
                  <c:v>2.98</c:v>
                </c:pt>
                <c:pt idx="36">
                  <c:v>3.3</c:v>
                </c:pt>
                <c:pt idx="37">
                  <c:v>3.42</c:v>
                </c:pt>
                <c:pt idx="38">
                  <c:v>3.4699999999999998</c:v>
                </c:pt>
                <c:pt idx="39">
                  <c:v>3.8099999999999987</c:v>
                </c:pt>
                <c:pt idx="40">
                  <c:v>4.37</c:v>
                </c:pt>
                <c:pt idx="41">
                  <c:v>4.1399999999999997</c:v>
                </c:pt>
                <c:pt idx="42">
                  <c:v>4.21</c:v>
                </c:pt>
                <c:pt idx="43">
                  <c:v>4.0199999999999996</c:v>
                </c:pt>
                <c:pt idx="44">
                  <c:v>3.96</c:v>
                </c:pt>
                <c:pt idx="45">
                  <c:v>3.92</c:v>
                </c:pt>
                <c:pt idx="46">
                  <c:v>4.07</c:v>
                </c:pt>
                <c:pt idx="47">
                  <c:v>4.21</c:v>
                </c:pt>
                <c:pt idx="48">
                  <c:v>4.1199999999999966</c:v>
                </c:pt>
                <c:pt idx="49">
                  <c:v>4.1599999999999975</c:v>
                </c:pt>
                <c:pt idx="50">
                  <c:v>4.2799999999999994</c:v>
                </c:pt>
                <c:pt idx="51">
                  <c:v>3.86</c:v>
                </c:pt>
                <c:pt idx="52">
                  <c:v>3.66</c:v>
                </c:pt>
                <c:pt idx="53">
                  <c:v>3.4299999999999997</c:v>
                </c:pt>
                <c:pt idx="54">
                  <c:v>3.1</c:v>
                </c:pt>
                <c:pt idx="55">
                  <c:v>3.05</c:v>
                </c:pt>
                <c:pt idx="56">
                  <c:v>2.8499999999999988</c:v>
                </c:pt>
                <c:pt idx="57">
                  <c:v>3.02</c:v>
                </c:pt>
                <c:pt idx="58">
                  <c:v>3.66</c:v>
                </c:pt>
                <c:pt idx="59">
                  <c:v>3.72</c:v>
                </c:pt>
                <c:pt idx="60">
                  <c:v>3.96</c:v>
                </c:pt>
                <c:pt idx="61">
                  <c:v>3.8</c:v>
                </c:pt>
                <c:pt idx="62">
                  <c:v>3.84</c:v>
                </c:pt>
                <c:pt idx="63">
                  <c:v>3.51</c:v>
                </c:pt>
                <c:pt idx="64">
                  <c:v>3.29</c:v>
                </c:pt>
                <c:pt idx="65">
                  <c:v>3.2800000000000002</c:v>
                </c:pt>
                <c:pt idx="66">
                  <c:v>2.63</c:v>
                </c:pt>
              </c:numCache>
            </c:numRef>
          </c:val>
        </c:ser>
        <c:ser>
          <c:idx val="2"/>
          <c:order val="2"/>
          <c:tx>
            <c:strRef>
              <c:f>'CIRR dev. 2006-2011'!$A$5</c:f>
              <c:strCache>
                <c:ptCount val="1"/>
                <c:pt idx="0">
                  <c:v>EUR</c:v>
                </c:pt>
              </c:strCache>
            </c:strRef>
          </c:tx>
          <c:marker>
            <c:symbol val="none"/>
          </c:marker>
          <c:cat>
            <c:numRef>
              <c:f>'CIRR dev. 2006-2011'!$B$2:$BP$2</c:f>
              <c:numCache>
                <c:formatCode>[$-409]d/mmm/yy;@</c:formatCode>
                <c:ptCount val="67"/>
                <c:pt idx="0">
                  <c:v>38821</c:v>
                </c:pt>
                <c:pt idx="1">
                  <c:v>38851</c:v>
                </c:pt>
                <c:pt idx="2">
                  <c:v>38882</c:v>
                </c:pt>
                <c:pt idx="3">
                  <c:v>38912</c:v>
                </c:pt>
                <c:pt idx="4">
                  <c:v>38943</c:v>
                </c:pt>
                <c:pt idx="5">
                  <c:v>38974</c:v>
                </c:pt>
                <c:pt idx="6">
                  <c:v>39004</c:v>
                </c:pt>
                <c:pt idx="7">
                  <c:v>39035</c:v>
                </c:pt>
                <c:pt idx="8">
                  <c:v>39065</c:v>
                </c:pt>
                <c:pt idx="9">
                  <c:v>39096</c:v>
                </c:pt>
                <c:pt idx="10">
                  <c:v>39127</c:v>
                </c:pt>
                <c:pt idx="11">
                  <c:v>39155</c:v>
                </c:pt>
                <c:pt idx="12">
                  <c:v>39186</c:v>
                </c:pt>
                <c:pt idx="13">
                  <c:v>39216</c:v>
                </c:pt>
                <c:pt idx="14">
                  <c:v>39247</c:v>
                </c:pt>
                <c:pt idx="15">
                  <c:v>39277</c:v>
                </c:pt>
                <c:pt idx="16">
                  <c:v>39308</c:v>
                </c:pt>
                <c:pt idx="17">
                  <c:v>39339</c:v>
                </c:pt>
                <c:pt idx="18">
                  <c:v>39369</c:v>
                </c:pt>
                <c:pt idx="19">
                  <c:v>39400</c:v>
                </c:pt>
                <c:pt idx="20">
                  <c:v>39430</c:v>
                </c:pt>
                <c:pt idx="21">
                  <c:v>39461</c:v>
                </c:pt>
                <c:pt idx="22">
                  <c:v>39492</c:v>
                </c:pt>
                <c:pt idx="23">
                  <c:v>39521</c:v>
                </c:pt>
                <c:pt idx="24">
                  <c:v>39552</c:v>
                </c:pt>
                <c:pt idx="25">
                  <c:v>39582</c:v>
                </c:pt>
                <c:pt idx="26">
                  <c:v>39613</c:v>
                </c:pt>
                <c:pt idx="27">
                  <c:v>39643</c:v>
                </c:pt>
                <c:pt idx="28">
                  <c:v>39674</c:v>
                </c:pt>
                <c:pt idx="29">
                  <c:v>39705</c:v>
                </c:pt>
                <c:pt idx="30">
                  <c:v>39735</c:v>
                </c:pt>
                <c:pt idx="31">
                  <c:v>39766</c:v>
                </c:pt>
                <c:pt idx="32">
                  <c:v>39796</c:v>
                </c:pt>
                <c:pt idx="33">
                  <c:v>39827</c:v>
                </c:pt>
                <c:pt idx="34">
                  <c:v>39858</c:v>
                </c:pt>
                <c:pt idx="35">
                  <c:v>39886</c:v>
                </c:pt>
                <c:pt idx="36">
                  <c:v>39917</c:v>
                </c:pt>
                <c:pt idx="37">
                  <c:v>39947</c:v>
                </c:pt>
                <c:pt idx="38">
                  <c:v>39978</c:v>
                </c:pt>
                <c:pt idx="39">
                  <c:v>40008</c:v>
                </c:pt>
                <c:pt idx="40">
                  <c:v>40039</c:v>
                </c:pt>
                <c:pt idx="41">
                  <c:v>40070</c:v>
                </c:pt>
                <c:pt idx="42">
                  <c:v>40100</c:v>
                </c:pt>
                <c:pt idx="43">
                  <c:v>40131</c:v>
                </c:pt>
                <c:pt idx="44">
                  <c:v>40161</c:v>
                </c:pt>
                <c:pt idx="45">
                  <c:v>40192</c:v>
                </c:pt>
                <c:pt idx="46">
                  <c:v>40223</c:v>
                </c:pt>
                <c:pt idx="47">
                  <c:v>40251</c:v>
                </c:pt>
                <c:pt idx="48">
                  <c:v>40282</c:v>
                </c:pt>
                <c:pt idx="49">
                  <c:v>40312</c:v>
                </c:pt>
                <c:pt idx="50">
                  <c:v>40343</c:v>
                </c:pt>
                <c:pt idx="51">
                  <c:v>40373</c:v>
                </c:pt>
                <c:pt idx="52">
                  <c:v>40404</c:v>
                </c:pt>
                <c:pt idx="53">
                  <c:v>40435</c:v>
                </c:pt>
                <c:pt idx="54">
                  <c:v>40465</c:v>
                </c:pt>
                <c:pt idx="55">
                  <c:v>40496</c:v>
                </c:pt>
                <c:pt idx="56">
                  <c:v>40526</c:v>
                </c:pt>
                <c:pt idx="57">
                  <c:v>40557</c:v>
                </c:pt>
                <c:pt idx="58">
                  <c:v>40588</c:v>
                </c:pt>
                <c:pt idx="59">
                  <c:v>40616</c:v>
                </c:pt>
                <c:pt idx="60">
                  <c:v>40647</c:v>
                </c:pt>
                <c:pt idx="61">
                  <c:v>40677</c:v>
                </c:pt>
                <c:pt idx="62">
                  <c:v>40708</c:v>
                </c:pt>
                <c:pt idx="63">
                  <c:v>40738</c:v>
                </c:pt>
                <c:pt idx="64">
                  <c:v>40769</c:v>
                </c:pt>
                <c:pt idx="65">
                  <c:v>40800</c:v>
                </c:pt>
                <c:pt idx="66">
                  <c:v>40830</c:v>
                </c:pt>
              </c:numCache>
            </c:numRef>
          </c:cat>
          <c:val>
            <c:numRef>
              <c:f>'CIRR dev. 2006-2011'!$B$5:$BP$5</c:f>
              <c:numCache>
                <c:formatCode>0.00</c:formatCode>
                <c:ptCount val="67"/>
                <c:pt idx="0">
                  <c:v>4.3599999999999985</c:v>
                </c:pt>
                <c:pt idx="1">
                  <c:v>4.57</c:v>
                </c:pt>
                <c:pt idx="2">
                  <c:v>4.8199999999999985</c:v>
                </c:pt>
                <c:pt idx="3">
                  <c:v>4.83</c:v>
                </c:pt>
                <c:pt idx="4">
                  <c:v>4.88</c:v>
                </c:pt>
                <c:pt idx="5">
                  <c:v>4.8899999999999997</c:v>
                </c:pt>
                <c:pt idx="6">
                  <c:v>4.7699999999999996</c:v>
                </c:pt>
                <c:pt idx="7">
                  <c:v>4.67</c:v>
                </c:pt>
                <c:pt idx="8">
                  <c:v>4.75</c:v>
                </c:pt>
                <c:pt idx="9">
                  <c:v>4.6899999999999995</c:v>
                </c:pt>
                <c:pt idx="10">
                  <c:v>4.8099999999999996</c:v>
                </c:pt>
                <c:pt idx="11">
                  <c:v>5.01</c:v>
                </c:pt>
                <c:pt idx="12">
                  <c:v>5.0199999999999996</c:v>
                </c:pt>
                <c:pt idx="13">
                  <c:v>4.95</c:v>
                </c:pt>
                <c:pt idx="14">
                  <c:v>5.1499999999999995</c:v>
                </c:pt>
                <c:pt idx="15">
                  <c:v>5.31</c:v>
                </c:pt>
                <c:pt idx="16">
                  <c:v>5.56</c:v>
                </c:pt>
                <c:pt idx="17">
                  <c:v>5.5</c:v>
                </c:pt>
                <c:pt idx="18">
                  <c:v>5.2700000000000014</c:v>
                </c:pt>
                <c:pt idx="19">
                  <c:v>5.23</c:v>
                </c:pt>
                <c:pt idx="20">
                  <c:v>5.23</c:v>
                </c:pt>
                <c:pt idx="21">
                  <c:v>5.04</c:v>
                </c:pt>
                <c:pt idx="22">
                  <c:v>5.21</c:v>
                </c:pt>
                <c:pt idx="23">
                  <c:v>4.9000000000000004</c:v>
                </c:pt>
                <c:pt idx="24">
                  <c:v>4.79</c:v>
                </c:pt>
                <c:pt idx="25">
                  <c:v>4.75</c:v>
                </c:pt>
                <c:pt idx="26">
                  <c:v>5.03</c:v>
                </c:pt>
                <c:pt idx="27">
                  <c:v>5.2</c:v>
                </c:pt>
                <c:pt idx="28">
                  <c:v>5.59</c:v>
                </c:pt>
                <c:pt idx="29">
                  <c:v>5.52</c:v>
                </c:pt>
                <c:pt idx="30">
                  <c:v>5.1899999999999995</c:v>
                </c:pt>
                <c:pt idx="31">
                  <c:v>5.14</c:v>
                </c:pt>
                <c:pt idx="32">
                  <c:v>5</c:v>
                </c:pt>
                <c:pt idx="33">
                  <c:v>4.6599999999999975</c:v>
                </c:pt>
                <c:pt idx="34">
                  <c:v>4.3899999999999997</c:v>
                </c:pt>
                <c:pt idx="35">
                  <c:v>4.4000000000000004</c:v>
                </c:pt>
                <c:pt idx="36">
                  <c:v>4.3499999999999996</c:v>
                </c:pt>
                <c:pt idx="37">
                  <c:v>4.3</c:v>
                </c:pt>
                <c:pt idx="38">
                  <c:v>4.29</c:v>
                </c:pt>
                <c:pt idx="39">
                  <c:v>4.42</c:v>
                </c:pt>
                <c:pt idx="40">
                  <c:v>4.54</c:v>
                </c:pt>
                <c:pt idx="41">
                  <c:v>4.33</c:v>
                </c:pt>
                <c:pt idx="42">
                  <c:v>4.22</c:v>
                </c:pt>
                <c:pt idx="43">
                  <c:v>4.18</c:v>
                </c:pt>
                <c:pt idx="44">
                  <c:v>4.1399999999999997</c:v>
                </c:pt>
                <c:pt idx="45">
                  <c:v>4.0999999999999996</c:v>
                </c:pt>
                <c:pt idx="46">
                  <c:v>4.08</c:v>
                </c:pt>
                <c:pt idx="47">
                  <c:v>4.09</c:v>
                </c:pt>
                <c:pt idx="48">
                  <c:v>3.9699999999999998</c:v>
                </c:pt>
                <c:pt idx="49">
                  <c:v>3.9</c:v>
                </c:pt>
                <c:pt idx="50">
                  <c:v>3.86</c:v>
                </c:pt>
                <c:pt idx="51">
                  <c:v>3.54</c:v>
                </c:pt>
                <c:pt idx="52">
                  <c:v>3.4499999999999997</c:v>
                </c:pt>
                <c:pt idx="53">
                  <c:v>3.4299999999999997</c:v>
                </c:pt>
                <c:pt idx="54">
                  <c:v>3.13</c:v>
                </c:pt>
                <c:pt idx="55">
                  <c:v>3.16</c:v>
                </c:pt>
                <c:pt idx="56">
                  <c:v>3.25</c:v>
                </c:pt>
                <c:pt idx="57">
                  <c:v>3.4299999999999997</c:v>
                </c:pt>
                <c:pt idx="58">
                  <c:v>3.7800000000000002</c:v>
                </c:pt>
                <c:pt idx="59">
                  <c:v>3.9</c:v>
                </c:pt>
                <c:pt idx="60">
                  <c:v>4.05</c:v>
                </c:pt>
                <c:pt idx="61">
                  <c:v>4.1499999999999995</c:v>
                </c:pt>
                <c:pt idx="62">
                  <c:v>4.26</c:v>
                </c:pt>
                <c:pt idx="63">
                  <c:v>4.01</c:v>
                </c:pt>
                <c:pt idx="64">
                  <c:v>3.8899999999999997</c:v>
                </c:pt>
                <c:pt idx="65">
                  <c:v>3.75</c:v>
                </c:pt>
                <c:pt idx="66">
                  <c:v>3.2600000000000002</c:v>
                </c:pt>
              </c:numCache>
            </c:numRef>
          </c:val>
        </c:ser>
        <c:marker val="1"/>
        <c:axId val="90329472"/>
        <c:axId val="90331008"/>
      </c:lineChart>
      <c:dateAx>
        <c:axId val="90329472"/>
        <c:scaling>
          <c:orientation val="minMax"/>
        </c:scaling>
        <c:axPos val="b"/>
        <c:numFmt formatCode="yyyy" sourceLinked="0"/>
        <c:tickLblPos val="nextTo"/>
        <c:crossAx val="90331008"/>
        <c:crosses val="autoZero"/>
        <c:lblOffset val="100"/>
        <c:majorUnit val="1"/>
        <c:majorTimeUnit val="years"/>
      </c:dateAx>
      <c:valAx>
        <c:axId val="90331008"/>
        <c:scaling>
          <c:orientation val="minMax"/>
        </c:scaling>
        <c:axPos val="l"/>
        <c:majorGridlines/>
        <c:numFmt formatCode="0.00" sourceLinked="1"/>
        <c:tickLblPos val="nextTo"/>
        <c:crossAx val="90329472"/>
        <c:crosses val="autoZero"/>
        <c:crossBetween val="between"/>
      </c:valAx>
    </c:plotArea>
    <c:legend>
      <c:legendPos val="r"/>
      <c:layout>
        <c:manualLayout>
          <c:xMode val="edge"/>
          <c:yMode val="edge"/>
          <c:x val="7.7595751145887112E-2"/>
          <c:y val="0.76779578974446061"/>
          <c:w val="0.37990077352465984"/>
          <c:h val="0.14455622165879009"/>
        </c:manualLayout>
      </c:layout>
    </c:legend>
    <c:plotVisOnly val="1"/>
    <c:dispBlanksAs val="gap"/>
  </c:chart>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CD39A-7C8F-45D7-97E4-85B585DD5C10}" type="doc">
      <dgm:prSet loTypeId="urn:microsoft.com/office/officeart/2005/8/layout/arrow2" loCatId="process" qsTypeId="urn:microsoft.com/office/officeart/2005/8/quickstyle/simple1" qsCatId="simple" csTypeId="urn:microsoft.com/office/officeart/2005/8/colors/accent1_2" csCatId="accent1" phldr="1"/>
      <dgm:spPr/>
    </dgm:pt>
    <dgm:pt modelId="{BE4B06A8-2082-4F91-97AA-EAA97050AFCD}">
      <dgm:prSet phldrT="[Text]"/>
      <dgm:spPr/>
      <dgm:t>
        <a:bodyPr/>
        <a:lstStyle/>
        <a:p>
          <a:r>
            <a:rPr lang="en-US" noProof="0" dirty="0" smtClean="0"/>
            <a:t>April 17, 2012 Norwegian Supplier applies for financing. CIRR rate USD, 18y, at 3.57% (the ceiling rate)</a:t>
          </a:r>
          <a:endParaRPr lang="en-US" noProof="0" dirty="0"/>
        </a:p>
      </dgm:t>
    </dgm:pt>
    <dgm:pt modelId="{72989959-279F-4A24-83ED-2144CD100696}" type="parTrans" cxnId="{0B8C3FEB-0E05-4CB4-B8A3-8CD7C4A86D43}">
      <dgm:prSet/>
      <dgm:spPr/>
      <dgm:t>
        <a:bodyPr/>
        <a:lstStyle/>
        <a:p>
          <a:endParaRPr lang="nb-NO"/>
        </a:p>
      </dgm:t>
    </dgm:pt>
    <dgm:pt modelId="{3CE7D72B-0D03-4F82-95D5-AC1CEF617143}" type="sibTrans" cxnId="{0B8C3FEB-0E05-4CB4-B8A3-8CD7C4A86D43}">
      <dgm:prSet/>
      <dgm:spPr/>
      <dgm:t>
        <a:bodyPr/>
        <a:lstStyle/>
        <a:p>
          <a:endParaRPr lang="nb-NO"/>
        </a:p>
      </dgm:t>
    </dgm:pt>
    <dgm:pt modelId="{B290644A-9FE0-4AFE-8C61-F0D707250ED1}">
      <dgm:prSet phldrT="[Text]"/>
      <dgm:spPr/>
      <dgm:t>
        <a:bodyPr/>
        <a:lstStyle/>
        <a:p>
          <a:r>
            <a:rPr lang="en-US" b="1" noProof="0" dirty="0" smtClean="0"/>
            <a:t>Dec. 2014 </a:t>
          </a:r>
        </a:p>
        <a:p>
          <a:r>
            <a:rPr lang="en-US" noProof="0" dirty="0" smtClean="0"/>
            <a:t>Last drawdown and consolidation of the loan.</a:t>
          </a:r>
        </a:p>
        <a:p>
          <a:r>
            <a:rPr lang="en-US" noProof="0" dirty="0" smtClean="0"/>
            <a:t>(Before final drawdown, the Borrower must decide whether to convert the interest rate to CIRR, if he has drawn the loan thus far on market terms.)</a:t>
          </a:r>
          <a:endParaRPr lang="en-US" noProof="0" dirty="0"/>
        </a:p>
      </dgm:t>
    </dgm:pt>
    <dgm:pt modelId="{F630AE53-D731-4C0D-AC30-2CFB5537386D}" type="parTrans" cxnId="{37986ECF-EC86-441A-BBC0-20EBECBEF4D1}">
      <dgm:prSet/>
      <dgm:spPr/>
      <dgm:t>
        <a:bodyPr/>
        <a:lstStyle/>
        <a:p>
          <a:endParaRPr lang="nb-NO"/>
        </a:p>
      </dgm:t>
    </dgm:pt>
    <dgm:pt modelId="{F0A17047-A126-44BD-A540-AA4A8304CF0C}" type="sibTrans" cxnId="{37986ECF-EC86-441A-BBC0-20EBECBEF4D1}">
      <dgm:prSet/>
      <dgm:spPr/>
      <dgm:t>
        <a:bodyPr/>
        <a:lstStyle/>
        <a:p>
          <a:endParaRPr lang="nb-NO"/>
        </a:p>
      </dgm:t>
    </dgm:pt>
    <dgm:pt modelId="{7B3BC58F-1B1A-4E6B-A401-9A908A8312F3}">
      <dgm:prSet phldrT="[Text]"/>
      <dgm:spPr/>
      <dgm:t>
        <a:bodyPr/>
        <a:lstStyle/>
        <a:p>
          <a:r>
            <a:rPr lang="en-US" noProof="0" dirty="0" smtClean="0"/>
            <a:t>The loan’s repayment period is 18 years with fixed interest rate as per Outline in April 2012(3.57%)</a:t>
          </a:r>
          <a:endParaRPr lang="en-US" noProof="0" dirty="0"/>
        </a:p>
      </dgm:t>
    </dgm:pt>
    <dgm:pt modelId="{78818089-B656-44A6-BD7E-87C408686031}" type="parTrans" cxnId="{9570872F-F859-4B11-BDD0-25B2D5066DCF}">
      <dgm:prSet/>
      <dgm:spPr/>
      <dgm:t>
        <a:bodyPr/>
        <a:lstStyle/>
        <a:p>
          <a:endParaRPr lang="nb-NO"/>
        </a:p>
      </dgm:t>
    </dgm:pt>
    <dgm:pt modelId="{CAC1CBBE-DDC1-45B3-B2DD-965B17EC4E44}" type="sibTrans" cxnId="{9570872F-F859-4B11-BDD0-25B2D5066DCF}">
      <dgm:prSet/>
      <dgm:spPr/>
      <dgm:t>
        <a:bodyPr/>
        <a:lstStyle/>
        <a:p>
          <a:endParaRPr lang="nb-NO"/>
        </a:p>
      </dgm:t>
    </dgm:pt>
    <dgm:pt modelId="{CC606764-2632-489C-AC78-EBEF5CA0CED5}">
      <dgm:prSet phldrT="[Text]"/>
      <dgm:spPr/>
      <dgm:t>
        <a:bodyPr/>
        <a:lstStyle/>
        <a:p>
          <a:r>
            <a:rPr lang="en-US" b="1" noProof="0" dirty="0" smtClean="0"/>
            <a:t>November 12, 2012</a:t>
          </a:r>
        </a:p>
        <a:p>
          <a:r>
            <a:rPr lang="en-US" b="0" noProof="0" dirty="0" smtClean="0"/>
            <a:t>The</a:t>
          </a:r>
          <a:r>
            <a:rPr lang="en-US" b="1" noProof="0" dirty="0" smtClean="0"/>
            <a:t> </a:t>
          </a:r>
          <a:r>
            <a:rPr lang="en-US" b="0" noProof="0" dirty="0" smtClean="0"/>
            <a:t>Buyer</a:t>
          </a:r>
          <a:r>
            <a:rPr lang="en-US" noProof="0" dirty="0" smtClean="0"/>
            <a:t> enters into contract with Norwegian Supplier</a:t>
          </a:r>
          <a:endParaRPr lang="en-US" noProof="0" dirty="0"/>
        </a:p>
      </dgm:t>
    </dgm:pt>
    <dgm:pt modelId="{93C7BF80-C5E5-4289-9971-5D426F49BDFD}" type="parTrans" cxnId="{014622CB-1BDF-41AF-BB58-543F129456E5}">
      <dgm:prSet/>
      <dgm:spPr/>
      <dgm:t>
        <a:bodyPr/>
        <a:lstStyle/>
        <a:p>
          <a:endParaRPr lang="nb-NO"/>
        </a:p>
      </dgm:t>
    </dgm:pt>
    <dgm:pt modelId="{BE915F91-6F5D-4DFC-8D91-6643F06A530A}" type="sibTrans" cxnId="{014622CB-1BDF-41AF-BB58-543F129456E5}">
      <dgm:prSet/>
      <dgm:spPr/>
      <dgm:t>
        <a:bodyPr/>
        <a:lstStyle/>
        <a:p>
          <a:endParaRPr lang="nb-NO"/>
        </a:p>
      </dgm:t>
    </dgm:pt>
    <dgm:pt modelId="{6BB71973-1BE1-4D23-B8F7-E63530724E09}">
      <dgm:prSet phldrT="[Text]"/>
      <dgm:spPr/>
      <dgm:t>
        <a:bodyPr/>
        <a:lstStyle/>
        <a:p>
          <a:r>
            <a:rPr lang="en-US" b="1" noProof="0" dirty="0" smtClean="0"/>
            <a:t>Dec.2013</a:t>
          </a:r>
        </a:p>
        <a:p>
          <a:r>
            <a:rPr lang="en-US" noProof="0" dirty="0" smtClean="0"/>
            <a:t>Deliveries start, and the Borrower starts drawdown of loan on CIRR terms (or alternatively market- based terms)</a:t>
          </a:r>
          <a:endParaRPr lang="en-US" noProof="0" dirty="0"/>
        </a:p>
      </dgm:t>
    </dgm:pt>
    <dgm:pt modelId="{9C9B1FF2-2691-40EE-98A3-4B88240DDD09}" type="parTrans" cxnId="{25B5B09F-790F-4D01-921D-5348DCEC5FD8}">
      <dgm:prSet/>
      <dgm:spPr/>
      <dgm:t>
        <a:bodyPr/>
        <a:lstStyle/>
        <a:p>
          <a:endParaRPr lang="nb-NO"/>
        </a:p>
      </dgm:t>
    </dgm:pt>
    <dgm:pt modelId="{B8AB221B-79B1-4C3B-9502-72D99E9769CB}" type="sibTrans" cxnId="{25B5B09F-790F-4D01-921D-5348DCEC5FD8}">
      <dgm:prSet/>
      <dgm:spPr/>
      <dgm:t>
        <a:bodyPr/>
        <a:lstStyle/>
        <a:p>
          <a:endParaRPr lang="nb-NO"/>
        </a:p>
      </dgm:t>
    </dgm:pt>
    <dgm:pt modelId="{AB458026-A5E1-4E30-B269-5CEA7559DE3F}" type="pres">
      <dgm:prSet presAssocID="{64ECD39A-7C8F-45D7-97E4-85B585DD5C10}" presName="arrowDiagram" presStyleCnt="0">
        <dgm:presLayoutVars>
          <dgm:chMax val="5"/>
          <dgm:dir/>
          <dgm:resizeHandles val="exact"/>
        </dgm:presLayoutVars>
      </dgm:prSet>
      <dgm:spPr/>
    </dgm:pt>
    <dgm:pt modelId="{642E4BBF-CB67-40EF-8989-D5FDFA6D3327}" type="pres">
      <dgm:prSet presAssocID="{64ECD39A-7C8F-45D7-97E4-85B585DD5C10}" presName="arrow" presStyleLbl="bgShp" presStyleIdx="0" presStyleCnt="1"/>
      <dgm:spPr/>
    </dgm:pt>
    <dgm:pt modelId="{983AC07C-F1AE-438F-B71A-17680EB9F710}" type="pres">
      <dgm:prSet presAssocID="{64ECD39A-7C8F-45D7-97E4-85B585DD5C10}" presName="arrowDiagram5" presStyleCnt="0"/>
      <dgm:spPr/>
    </dgm:pt>
    <dgm:pt modelId="{0159CE37-03B0-4748-A5C5-82FB797839DE}" type="pres">
      <dgm:prSet presAssocID="{BE4B06A8-2082-4F91-97AA-EAA97050AFCD}" presName="bullet5a" presStyleLbl="node1" presStyleIdx="0" presStyleCnt="5"/>
      <dgm:spPr/>
    </dgm:pt>
    <dgm:pt modelId="{3130B593-4386-46F5-B2CC-BD7D4B54F64C}" type="pres">
      <dgm:prSet presAssocID="{BE4B06A8-2082-4F91-97AA-EAA97050AFCD}" presName="textBox5a" presStyleLbl="revTx" presStyleIdx="0" presStyleCnt="5" custScaleX="137135" custScaleY="100000" custLinFactNeighborX="17044" custLinFactNeighborY="14328">
        <dgm:presLayoutVars>
          <dgm:bulletEnabled val="1"/>
        </dgm:presLayoutVars>
      </dgm:prSet>
      <dgm:spPr/>
      <dgm:t>
        <a:bodyPr/>
        <a:lstStyle/>
        <a:p>
          <a:endParaRPr lang="nb-NO"/>
        </a:p>
      </dgm:t>
    </dgm:pt>
    <dgm:pt modelId="{32B62BA0-DC9C-451A-963A-C854D5A3A4B7}" type="pres">
      <dgm:prSet presAssocID="{CC606764-2632-489C-AC78-EBEF5CA0CED5}" presName="bullet5b" presStyleLbl="node1" presStyleIdx="1" presStyleCnt="5"/>
      <dgm:spPr/>
    </dgm:pt>
    <dgm:pt modelId="{24185AA3-1869-4F0A-AFC2-DF11F9773331}" type="pres">
      <dgm:prSet presAssocID="{CC606764-2632-489C-AC78-EBEF5CA0CED5}" presName="textBox5b" presStyleLbl="revTx" presStyleIdx="1" presStyleCnt="5">
        <dgm:presLayoutVars>
          <dgm:bulletEnabled val="1"/>
        </dgm:presLayoutVars>
      </dgm:prSet>
      <dgm:spPr/>
      <dgm:t>
        <a:bodyPr/>
        <a:lstStyle/>
        <a:p>
          <a:endParaRPr lang="nb-NO"/>
        </a:p>
      </dgm:t>
    </dgm:pt>
    <dgm:pt modelId="{E1FF0B37-FC42-4D51-BCF9-59415C66C372}" type="pres">
      <dgm:prSet presAssocID="{6BB71973-1BE1-4D23-B8F7-E63530724E09}" presName="bullet5c" presStyleLbl="node1" presStyleIdx="2" presStyleCnt="5"/>
      <dgm:spPr/>
    </dgm:pt>
    <dgm:pt modelId="{0B03ACE5-059B-44E2-9FD3-D7BA2CBB25AA}" type="pres">
      <dgm:prSet presAssocID="{6BB71973-1BE1-4D23-B8F7-E63530724E09}" presName="textBox5c" presStyleLbl="revTx" presStyleIdx="2" presStyleCnt="5">
        <dgm:presLayoutVars>
          <dgm:bulletEnabled val="1"/>
        </dgm:presLayoutVars>
      </dgm:prSet>
      <dgm:spPr/>
      <dgm:t>
        <a:bodyPr/>
        <a:lstStyle/>
        <a:p>
          <a:endParaRPr lang="nb-NO"/>
        </a:p>
      </dgm:t>
    </dgm:pt>
    <dgm:pt modelId="{670B6C3E-9D16-4F43-A74F-23E1F3AB9091}" type="pres">
      <dgm:prSet presAssocID="{B290644A-9FE0-4AFE-8C61-F0D707250ED1}" presName="bullet5d" presStyleLbl="node1" presStyleIdx="3" presStyleCnt="5"/>
      <dgm:spPr/>
    </dgm:pt>
    <dgm:pt modelId="{636F109D-E6F5-4EDE-8F2F-52CBB3A4E158}" type="pres">
      <dgm:prSet presAssocID="{B290644A-9FE0-4AFE-8C61-F0D707250ED1}" presName="textBox5d" presStyleLbl="revTx" presStyleIdx="3" presStyleCnt="5" custScaleY="91356">
        <dgm:presLayoutVars>
          <dgm:bulletEnabled val="1"/>
        </dgm:presLayoutVars>
      </dgm:prSet>
      <dgm:spPr/>
      <dgm:t>
        <a:bodyPr/>
        <a:lstStyle/>
        <a:p>
          <a:endParaRPr lang="nb-NO"/>
        </a:p>
      </dgm:t>
    </dgm:pt>
    <dgm:pt modelId="{92C4A7D2-B7A6-4B8B-8C13-595A63935DFF}" type="pres">
      <dgm:prSet presAssocID="{7B3BC58F-1B1A-4E6B-A401-9A908A8312F3}" presName="bullet5e" presStyleLbl="node1" presStyleIdx="4" presStyleCnt="5"/>
      <dgm:spPr/>
    </dgm:pt>
    <dgm:pt modelId="{FDC630F1-C895-4E6D-BD67-67230300E143}" type="pres">
      <dgm:prSet presAssocID="{7B3BC58F-1B1A-4E6B-A401-9A908A8312F3}" presName="textBox5e" presStyleLbl="revTx" presStyleIdx="4" presStyleCnt="5" custScaleX="119390" custScaleY="85311">
        <dgm:presLayoutVars>
          <dgm:bulletEnabled val="1"/>
        </dgm:presLayoutVars>
      </dgm:prSet>
      <dgm:spPr/>
      <dgm:t>
        <a:bodyPr/>
        <a:lstStyle/>
        <a:p>
          <a:endParaRPr lang="nb-NO"/>
        </a:p>
      </dgm:t>
    </dgm:pt>
  </dgm:ptLst>
  <dgm:cxnLst>
    <dgm:cxn modelId="{8CD4940A-CEFE-4596-B710-E21EA2B5AA3B}" type="presOf" srcId="{7B3BC58F-1B1A-4E6B-A401-9A908A8312F3}" destId="{FDC630F1-C895-4E6D-BD67-67230300E143}" srcOrd="0" destOrd="0" presId="urn:microsoft.com/office/officeart/2005/8/layout/arrow2"/>
    <dgm:cxn modelId="{0B8C3FEB-0E05-4CB4-B8A3-8CD7C4A86D43}" srcId="{64ECD39A-7C8F-45D7-97E4-85B585DD5C10}" destId="{BE4B06A8-2082-4F91-97AA-EAA97050AFCD}" srcOrd="0" destOrd="0" parTransId="{72989959-279F-4A24-83ED-2144CD100696}" sibTransId="{3CE7D72B-0D03-4F82-95D5-AC1CEF617143}"/>
    <dgm:cxn modelId="{25B5B09F-790F-4D01-921D-5348DCEC5FD8}" srcId="{64ECD39A-7C8F-45D7-97E4-85B585DD5C10}" destId="{6BB71973-1BE1-4D23-B8F7-E63530724E09}" srcOrd="2" destOrd="0" parTransId="{9C9B1FF2-2691-40EE-98A3-4B88240DDD09}" sibTransId="{B8AB221B-79B1-4C3B-9502-72D99E9769CB}"/>
    <dgm:cxn modelId="{1C0BFE59-8313-404A-8A15-961BAA89E497}" type="presOf" srcId="{B290644A-9FE0-4AFE-8C61-F0D707250ED1}" destId="{636F109D-E6F5-4EDE-8F2F-52CBB3A4E158}" srcOrd="0" destOrd="0" presId="urn:microsoft.com/office/officeart/2005/8/layout/arrow2"/>
    <dgm:cxn modelId="{53E51497-C961-4594-A4EB-1526B3426A7D}" type="presOf" srcId="{CC606764-2632-489C-AC78-EBEF5CA0CED5}" destId="{24185AA3-1869-4F0A-AFC2-DF11F9773331}" srcOrd="0" destOrd="0" presId="urn:microsoft.com/office/officeart/2005/8/layout/arrow2"/>
    <dgm:cxn modelId="{BEF9F07E-7D8C-4636-B385-703DAA52B306}" type="presOf" srcId="{64ECD39A-7C8F-45D7-97E4-85B585DD5C10}" destId="{AB458026-A5E1-4E30-B269-5CEA7559DE3F}" srcOrd="0" destOrd="0" presId="urn:microsoft.com/office/officeart/2005/8/layout/arrow2"/>
    <dgm:cxn modelId="{9570872F-F859-4B11-BDD0-25B2D5066DCF}" srcId="{64ECD39A-7C8F-45D7-97E4-85B585DD5C10}" destId="{7B3BC58F-1B1A-4E6B-A401-9A908A8312F3}" srcOrd="4" destOrd="0" parTransId="{78818089-B656-44A6-BD7E-87C408686031}" sibTransId="{CAC1CBBE-DDC1-45B3-B2DD-965B17EC4E44}"/>
    <dgm:cxn modelId="{37986ECF-EC86-441A-BBC0-20EBECBEF4D1}" srcId="{64ECD39A-7C8F-45D7-97E4-85B585DD5C10}" destId="{B290644A-9FE0-4AFE-8C61-F0D707250ED1}" srcOrd="3" destOrd="0" parTransId="{F630AE53-D731-4C0D-AC30-2CFB5537386D}" sibTransId="{F0A17047-A126-44BD-A540-AA4A8304CF0C}"/>
    <dgm:cxn modelId="{9ECA6389-218C-4C88-8940-9F953C6998AF}" type="presOf" srcId="{BE4B06A8-2082-4F91-97AA-EAA97050AFCD}" destId="{3130B593-4386-46F5-B2CC-BD7D4B54F64C}" srcOrd="0" destOrd="0" presId="urn:microsoft.com/office/officeart/2005/8/layout/arrow2"/>
    <dgm:cxn modelId="{F7BB1134-D905-4788-90F5-085EF157B910}" type="presOf" srcId="{6BB71973-1BE1-4D23-B8F7-E63530724E09}" destId="{0B03ACE5-059B-44E2-9FD3-D7BA2CBB25AA}" srcOrd="0" destOrd="0" presId="urn:microsoft.com/office/officeart/2005/8/layout/arrow2"/>
    <dgm:cxn modelId="{014622CB-1BDF-41AF-BB58-543F129456E5}" srcId="{64ECD39A-7C8F-45D7-97E4-85B585DD5C10}" destId="{CC606764-2632-489C-AC78-EBEF5CA0CED5}" srcOrd="1" destOrd="0" parTransId="{93C7BF80-C5E5-4289-9971-5D426F49BDFD}" sibTransId="{BE915F91-6F5D-4DFC-8D91-6643F06A530A}"/>
    <dgm:cxn modelId="{BE6B0D9D-8C7C-41E3-9758-2DA4D345EAD9}" type="presParOf" srcId="{AB458026-A5E1-4E30-B269-5CEA7559DE3F}" destId="{642E4BBF-CB67-40EF-8989-D5FDFA6D3327}" srcOrd="0" destOrd="0" presId="urn:microsoft.com/office/officeart/2005/8/layout/arrow2"/>
    <dgm:cxn modelId="{3EE3A54F-A663-4363-AE39-6F32D9C16DC9}" type="presParOf" srcId="{AB458026-A5E1-4E30-B269-5CEA7559DE3F}" destId="{983AC07C-F1AE-438F-B71A-17680EB9F710}" srcOrd="1" destOrd="0" presId="urn:microsoft.com/office/officeart/2005/8/layout/arrow2"/>
    <dgm:cxn modelId="{BFD4C5A1-6D0A-46CD-A215-4E2CCDE9FDD9}" type="presParOf" srcId="{983AC07C-F1AE-438F-B71A-17680EB9F710}" destId="{0159CE37-03B0-4748-A5C5-82FB797839DE}" srcOrd="0" destOrd="0" presId="urn:microsoft.com/office/officeart/2005/8/layout/arrow2"/>
    <dgm:cxn modelId="{F7ADC993-C32E-4672-9ABF-6BADAB61920E}" type="presParOf" srcId="{983AC07C-F1AE-438F-B71A-17680EB9F710}" destId="{3130B593-4386-46F5-B2CC-BD7D4B54F64C}" srcOrd="1" destOrd="0" presId="urn:microsoft.com/office/officeart/2005/8/layout/arrow2"/>
    <dgm:cxn modelId="{2385A9B4-1D50-4B75-B70C-57E8BECB5A08}" type="presParOf" srcId="{983AC07C-F1AE-438F-B71A-17680EB9F710}" destId="{32B62BA0-DC9C-451A-963A-C854D5A3A4B7}" srcOrd="2" destOrd="0" presId="urn:microsoft.com/office/officeart/2005/8/layout/arrow2"/>
    <dgm:cxn modelId="{02656C18-C098-4AE9-9AB4-2A57A149C631}" type="presParOf" srcId="{983AC07C-F1AE-438F-B71A-17680EB9F710}" destId="{24185AA3-1869-4F0A-AFC2-DF11F9773331}" srcOrd="3" destOrd="0" presId="urn:microsoft.com/office/officeart/2005/8/layout/arrow2"/>
    <dgm:cxn modelId="{0E5445B9-2915-496B-B2FE-BDDD14D77CED}" type="presParOf" srcId="{983AC07C-F1AE-438F-B71A-17680EB9F710}" destId="{E1FF0B37-FC42-4D51-BCF9-59415C66C372}" srcOrd="4" destOrd="0" presId="urn:microsoft.com/office/officeart/2005/8/layout/arrow2"/>
    <dgm:cxn modelId="{D84E5041-0293-4C76-AC86-7ED267FEB3BA}" type="presParOf" srcId="{983AC07C-F1AE-438F-B71A-17680EB9F710}" destId="{0B03ACE5-059B-44E2-9FD3-D7BA2CBB25AA}" srcOrd="5" destOrd="0" presId="urn:microsoft.com/office/officeart/2005/8/layout/arrow2"/>
    <dgm:cxn modelId="{2EF703FD-7F4D-48E8-84D1-D830894BE7B2}" type="presParOf" srcId="{983AC07C-F1AE-438F-B71A-17680EB9F710}" destId="{670B6C3E-9D16-4F43-A74F-23E1F3AB9091}" srcOrd="6" destOrd="0" presId="urn:microsoft.com/office/officeart/2005/8/layout/arrow2"/>
    <dgm:cxn modelId="{A44440B7-4D14-4D1F-8443-1A905175846A}" type="presParOf" srcId="{983AC07C-F1AE-438F-B71A-17680EB9F710}" destId="{636F109D-E6F5-4EDE-8F2F-52CBB3A4E158}" srcOrd="7" destOrd="0" presId="urn:microsoft.com/office/officeart/2005/8/layout/arrow2"/>
    <dgm:cxn modelId="{58B3EF51-F7F5-4A6B-A887-7346EF42C457}" type="presParOf" srcId="{983AC07C-F1AE-438F-B71A-17680EB9F710}" destId="{92C4A7D2-B7A6-4B8B-8C13-595A63935DFF}" srcOrd="8" destOrd="0" presId="urn:microsoft.com/office/officeart/2005/8/layout/arrow2"/>
    <dgm:cxn modelId="{535AAC66-A0EA-40C2-84B5-948A81AF9EF5}" type="presParOf" srcId="{983AC07C-F1AE-438F-B71A-17680EB9F710}" destId="{FDC630F1-C895-4E6D-BD67-67230300E143}"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2E4BBF-CB67-40EF-8989-D5FDFA6D3327}">
      <dsp:nvSpPr>
        <dsp:cNvPr id="0" name=""/>
        <dsp:cNvSpPr/>
      </dsp:nvSpPr>
      <dsp:spPr>
        <a:xfrm>
          <a:off x="473098" y="0"/>
          <a:ext cx="8420607" cy="526287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9CE37-03B0-4748-A5C5-82FB797839DE}">
      <dsp:nvSpPr>
        <dsp:cNvPr id="0" name=""/>
        <dsp:cNvSpPr/>
      </dsp:nvSpPr>
      <dsp:spPr>
        <a:xfrm>
          <a:off x="1302528" y="3913477"/>
          <a:ext cx="193673" cy="1936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0B593-4386-46F5-B2CC-BD7D4B54F64C}">
      <dsp:nvSpPr>
        <dsp:cNvPr id="0" name=""/>
        <dsp:cNvSpPr/>
      </dsp:nvSpPr>
      <dsp:spPr>
        <a:xfrm>
          <a:off x="1382559" y="4010314"/>
          <a:ext cx="1512735" cy="125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4" tIns="0" rIns="0" bIns="0" numCol="1" spcCol="1270" anchor="t" anchorCtr="0">
          <a:noAutofit/>
        </a:bodyPr>
        <a:lstStyle/>
        <a:p>
          <a:pPr lvl="0" algn="l" defTabSz="622300">
            <a:lnSpc>
              <a:spcPct val="90000"/>
            </a:lnSpc>
            <a:spcBef>
              <a:spcPct val="0"/>
            </a:spcBef>
            <a:spcAft>
              <a:spcPct val="35000"/>
            </a:spcAft>
          </a:pPr>
          <a:r>
            <a:rPr lang="en-US" sz="1400" kern="1200" noProof="0" dirty="0" smtClean="0"/>
            <a:t>April 17, 2012 Norwegian Supplier applies for financing. CIRR rate USD, 18y, at 3.57% (the ceiling rate)</a:t>
          </a:r>
          <a:endParaRPr lang="en-US" sz="1400" kern="1200" noProof="0" dirty="0"/>
        </a:p>
      </dsp:txBody>
      <dsp:txXfrm>
        <a:off x="1382559" y="4010314"/>
        <a:ext cx="1512735" cy="1252565"/>
      </dsp:txXfrm>
    </dsp:sp>
    <dsp:sp modelId="{32B62BA0-DC9C-451A-963A-C854D5A3A4B7}">
      <dsp:nvSpPr>
        <dsp:cNvPr id="0" name=""/>
        <dsp:cNvSpPr/>
      </dsp:nvSpPr>
      <dsp:spPr>
        <a:xfrm>
          <a:off x="2350893" y="2906162"/>
          <a:ext cx="303141" cy="303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85AA3-1869-4F0A-AFC2-DF11F9773331}">
      <dsp:nvSpPr>
        <dsp:cNvPr id="0" name=""/>
        <dsp:cNvSpPr/>
      </dsp:nvSpPr>
      <dsp:spPr>
        <a:xfrm>
          <a:off x="2502464" y="3057733"/>
          <a:ext cx="1397820" cy="220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29" tIns="0" rIns="0" bIns="0" numCol="1" spcCol="1270" anchor="t" anchorCtr="0">
          <a:noAutofit/>
        </a:bodyPr>
        <a:lstStyle/>
        <a:p>
          <a:pPr lvl="0" algn="l" defTabSz="622300">
            <a:lnSpc>
              <a:spcPct val="90000"/>
            </a:lnSpc>
            <a:spcBef>
              <a:spcPct val="0"/>
            </a:spcBef>
            <a:spcAft>
              <a:spcPct val="35000"/>
            </a:spcAft>
          </a:pPr>
          <a:r>
            <a:rPr lang="en-US" sz="1400" b="1" kern="1200" noProof="0" dirty="0" smtClean="0"/>
            <a:t>November 12, 2012</a:t>
          </a:r>
        </a:p>
        <a:p>
          <a:pPr lvl="0" algn="l" defTabSz="622300">
            <a:lnSpc>
              <a:spcPct val="90000"/>
            </a:lnSpc>
            <a:spcBef>
              <a:spcPct val="0"/>
            </a:spcBef>
            <a:spcAft>
              <a:spcPct val="35000"/>
            </a:spcAft>
          </a:pPr>
          <a:r>
            <a:rPr lang="en-US" sz="1400" b="0" kern="1200" noProof="0" dirty="0" smtClean="0"/>
            <a:t>The</a:t>
          </a:r>
          <a:r>
            <a:rPr lang="en-US" sz="1400" b="1" kern="1200" noProof="0" dirty="0" smtClean="0"/>
            <a:t> </a:t>
          </a:r>
          <a:r>
            <a:rPr lang="en-US" sz="1400" b="0" kern="1200" noProof="0" dirty="0" smtClean="0"/>
            <a:t>Buyer</a:t>
          </a:r>
          <a:r>
            <a:rPr lang="en-US" sz="1400" kern="1200" noProof="0" dirty="0" smtClean="0"/>
            <a:t> enters into contract with Norwegian Supplier</a:t>
          </a:r>
          <a:endParaRPr lang="en-US" sz="1400" kern="1200" noProof="0" dirty="0"/>
        </a:p>
      </dsp:txBody>
      <dsp:txXfrm>
        <a:off x="2502464" y="3057733"/>
        <a:ext cx="1397820" cy="2205146"/>
      </dsp:txXfrm>
    </dsp:sp>
    <dsp:sp modelId="{E1FF0B37-FC42-4D51-BCF9-59415C66C372}">
      <dsp:nvSpPr>
        <dsp:cNvPr id="0" name=""/>
        <dsp:cNvSpPr/>
      </dsp:nvSpPr>
      <dsp:spPr>
        <a:xfrm>
          <a:off x="3698191" y="2103046"/>
          <a:ext cx="404189" cy="4041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3ACE5-059B-44E2-9FD3-D7BA2CBB25AA}">
      <dsp:nvSpPr>
        <dsp:cNvPr id="0" name=""/>
        <dsp:cNvSpPr/>
      </dsp:nvSpPr>
      <dsp:spPr>
        <a:xfrm>
          <a:off x="3900285" y="2305141"/>
          <a:ext cx="1625177" cy="295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71" tIns="0" rIns="0" bIns="0" numCol="1" spcCol="1270" anchor="t" anchorCtr="0">
          <a:noAutofit/>
        </a:bodyPr>
        <a:lstStyle/>
        <a:p>
          <a:pPr lvl="0" algn="l" defTabSz="622300">
            <a:lnSpc>
              <a:spcPct val="90000"/>
            </a:lnSpc>
            <a:spcBef>
              <a:spcPct val="0"/>
            </a:spcBef>
            <a:spcAft>
              <a:spcPct val="35000"/>
            </a:spcAft>
          </a:pPr>
          <a:r>
            <a:rPr lang="en-US" sz="1400" b="1" kern="1200" noProof="0" dirty="0" smtClean="0"/>
            <a:t>Dec.2013</a:t>
          </a:r>
        </a:p>
        <a:p>
          <a:pPr lvl="0" algn="l" defTabSz="622300">
            <a:lnSpc>
              <a:spcPct val="90000"/>
            </a:lnSpc>
            <a:spcBef>
              <a:spcPct val="0"/>
            </a:spcBef>
            <a:spcAft>
              <a:spcPct val="35000"/>
            </a:spcAft>
          </a:pPr>
          <a:r>
            <a:rPr lang="en-US" sz="1400" kern="1200" noProof="0" dirty="0" smtClean="0"/>
            <a:t>Deliveries start, and the Borrower starts drawdown of loan on CIRR terms (or alternatively market- based terms)</a:t>
          </a:r>
          <a:endParaRPr lang="en-US" sz="1400" kern="1200" noProof="0" dirty="0"/>
        </a:p>
      </dsp:txBody>
      <dsp:txXfrm>
        <a:off x="3900285" y="2305141"/>
        <a:ext cx="1625177" cy="2957738"/>
      </dsp:txXfrm>
    </dsp:sp>
    <dsp:sp modelId="{670B6C3E-9D16-4F43-A74F-23E1F3AB9091}">
      <dsp:nvSpPr>
        <dsp:cNvPr id="0" name=""/>
        <dsp:cNvSpPr/>
      </dsp:nvSpPr>
      <dsp:spPr>
        <a:xfrm>
          <a:off x="5264424" y="1475711"/>
          <a:ext cx="522077" cy="522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F109D-E6F5-4EDE-8F2F-52CBB3A4E158}">
      <dsp:nvSpPr>
        <dsp:cNvPr id="0" name=""/>
        <dsp:cNvSpPr/>
      </dsp:nvSpPr>
      <dsp:spPr>
        <a:xfrm>
          <a:off x="5525463" y="1889149"/>
          <a:ext cx="1684121" cy="322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8" tIns="0" rIns="0" bIns="0" numCol="1" spcCol="1270" anchor="t" anchorCtr="0">
          <a:noAutofit/>
        </a:bodyPr>
        <a:lstStyle/>
        <a:p>
          <a:pPr lvl="0" algn="l" defTabSz="622300">
            <a:lnSpc>
              <a:spcPct val="90000"/>
            </a:lnSpc>
            <a:spcBef>
              <a:spcPct val="0"/>
            </a:spcBef>
            <a:spcAft>
              <a:spcPct val="35000"/>
            </a:spcAft>
          </a:pPr>
          <a:r>
            <a:rPr lang="en-US" sz="1400" b="1" kern="1200" noProof="0" dirty="0" smtClean="0"/>
            <a:t>Dec. 2014 </a:t>
          </a:r>
        </a:p>
        <a:p>
          <a:pPr lvl="0" algn="l" defTabSz="622300">
            <a:lnSpc>
              <a:spcPct val="90000"/>
            </a:lnSpc>
            <a:spcBef>
              <a:spcPct val="0"/>
            </a:spcBef>
            <a:spcAft>
              <a:spcPct val="35000"/>
            </a:spcAft>
          </a:pPr>
          <a:r>
            <a:rPr lang="en-US" sz="1400" kern="1200" noProof="0" dirty="0" smtClean="0"/>
            <a:t>Last drawdown and consolidation of the loan.</a:t>
          </a:r>
        </a:p>
        <a:p>
          <a:pPr lvl="0" algn="l" defTabSz="622300">
            <a:lnSpc>
              <a:spcPct val="90000"/>
            </a:lnSpc>
            <a:spcBef>
              <a:spcPct val="0"/>
            </a:spcBef>
            <a:spcAft>
              <a:spcPct val="35000"/>
            </a:spcAft>
          </a:pPr>
          <a:r>
            <a:rPr lang="en-US" sz="1400" kern="1200" noProof="0" dirty="0" smtClean="0"/>
            <a:t>(Before final drawdown, the Borrower must decide whether to convert the interest rate to CIRR, if he has drawn the loan thus far on market terms.)</a:t>
          </a:r>
          <a:endParaRPr lang="en-US" sz="1400" kern="1200" noProof="0" dirty="0"/>
        </a:p>
      </dsp:txBody>
      <dsp:txXfrm>
        <a:off x="5525463" y="1889149"/>
        <a:ext cx="1684121" cy="3221330"/>
      </dsp:txXfrm>
    </dsp:sp>
    <dsp:sp modelId="{92C4A7D2-B7A6-4B8B-8C13-595A63935DFF}">
      <dsp:nvSpPr>
        <dsp:cNvPr id="0" name=""/>
        <dsp:cNvSpPr/>
      </dsp:nvSpPr>
      <dsp:spPr>
        <a:xfrm>
          <a:off x="6876970" y="1056786"/>
          <a:ext cx="665228" cy="665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630F1-C895-4E6D-BD67-67230300E143}">
      <dsp:nvSpPr>
        <dsp:cNvPr id="0" name=""/>
        <dsp:cNvSpPr/>
      </dsp:nvSpPr>
      <dsp:spPr>
        <a:xfrm>
          <a:off x="7046309" y="1673888"/>
          <a:ext cx="2010672" cy="33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1" tIns="0" rIns="0" bIns="0" numCol="1" spcCol="1270" anchor="t" anchorCtr="0">
          <a:noAutofit/>
        </a:bodyPr>
        <a:lstStyle/>
        <a:p>
          <a:pPr lvl="0" algn="l" defTabSz="622300">
            <a:lnSpc>
              <a:spcPct val="90000"/>
            </a:lnSpc>
            <a:spcBef>
              <a:spcPct val="0"/>
            </a:spcBef>
            <a:spcAft>
              <a:spcPct val="35000"/>
            </a:spcAft>
          </a:pPr>
          <a:r>
            <a:rPr lang="en-US" sz="1400" kern="1200" noProof="0" dirty="0" smtClean="0"/>
            <a:t>The loan’s repayment period is 18 years with fixed interest rate as per Outline in April 2012(3.57%)</a:t>
          </a:r>
          <a:endParaRPr lang="en-US" sz="1400" kern="1200" noProof="0" dirty="0"/>
        </a:p>
      </dsp:txBody>
      <dsp:txXfrm>
        <a:off x="7046309" y="1673888"/>
        <a:ext cx="2010672" cy="330450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0.27043</cdr:x>
      <cdr:y>0</cdr:y>
    </cdr:from>
    <cdr:to>
      <cdr:x>0.72402</cdr:x>
      <cdr:y>0.13867</cdr:y>
    </cdr:to>
    <cdr:sp macro="" textlink="">
      <cdr:nvSpPr>
        <cdr:cNvPr id="2" name="TextBox 1"/>
        <cdr:cNvSpPr txBox="1"/>
      </cdr:nvSpPr>
      <cdr:spPr>
        <a:xfrm xmlns:a="http://schemas.openxmlformats.org/drawingml/2006/main">
          <a:off x="1620660" y="0"/>
          <a:ext cx="2718345" cy="66090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rtl="0"/>
          <a:r>
            <a:rPr lang="en-US" sz="1200" b="1" i="0" baseline="0" dirty="0" smtClean="0">
              <a:latin typeface="+mn-lt"/>
              <a:ea typeface="+mn-ea"/>
              <a:cs typeface="+mn-cs"/>
            </a:rPr>
            <a:t>CIRR development</a:t>
          </a:r>
          <a:r>
            <a:rPr lang="en-US" sz="1200" b="1" dirty="0" smtClean="0"/>
            <a:t>s </a:t>
          </a:r>
          <a:r>
            <a:rPr lang="en-US" sz="1200" b="1" i="0" baseline="0" dirty="0" smtClean="0">
              <a:latin typeface="+mn-lt"/>
              <a:ea typeface="+mn-ea"/>
              <a:cs typeface="+mn-cs"/>
            </a:rPr>
            <a:t>2006 – 2011</a:t>
          </a:r>
          <a:r>
            <a:rPr lang="en-US" sz="1200" dirty="0" smtClean="0"/>
            <a:t> </a:t>
          </a:r>
        </a:p>
        <a:p xmlns:a="http://schemas.openxmlformats.org/drawingml/2006/main">
          <a:pPr algn="ctr" rtl="0"/>
          <a:r>
            <a:rPr lang="en-US" sz="1200" b="1" i="0" baseline="0" dirty="0" smtClean="0">
              <a:latin typeface="+mn-lt"/>
              <a:ea typeface="+mn-ea"/>
              <a:cs typeface="+mn-cs"/>
            </a:rPr>
            <a:t>12 year tenor CIRR rates</a:t>
          </a:r>
          <a:endParaRPr lang="en-US" sz="1200" dirty="0" smtClean="0"/>
        </a:p>
        <a:p xmlns:a="http://schemas.openxmlformats.org/drawingml/2006/main">
          <a:pPr algn="ctr"/>
          <a:endParaRPr lang="nb-NO"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F72619CE-9F26-4384-A4B8-A511785CD9E6}" type="datetime1">
              <a:rPr lang="nn-NO"/>
              <a:pPr>
                <a:defRPr/>
              </a:pPr>
              <a:t>17.04.2012</a:t>
            </a:fld>
            <a:endParaRPr lang="nb-NO" dirty="0"/>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B8C9B14D-E69F-49E3-8CB8-47EFBB2F1379}" type="slidenum">
              <a:rPr lang="nb-NO"/>
              <a:pPr>
                <a:defRPr/>
              </a:pPr>
              <a:t>‹#›</a:t>
            </a:fld>
            <a:endParaRPr lang="nb-NO"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D70839E4-300F-4821-97BF-DD9072AD89A7}" type="datetime1">
              <a:rPr lang="nn-NO"/>
              <a:pPr>
                <a:defRPr/>
              </a:pPr>
              <a:t>17.04.2012</a:t>
            </a:fld>
            <a:endParaRPr lang="nb-NO" dirty="0"/>
          </a:p>
        </p:txBody>
      </p:sp>
      <p:sp>
        <p:nvSpPr>
          <p:cNvPr id="4" name="Plassholder for lysbilde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nb-NO" noProof="0" dirty="0" smtClean="0"/>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nb-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9D04521E-1FF0-4114-A56E-528BB95A1FF8}" type="slidenum">
              <a:rPr lang="nb-NO"/>
              <a:pPr>
                <a:defRPr/>
              </a:pPr>
              <a:t>‹#›</a:t>
            </a:fld>
            <a:endParaRPr lang="nb-NO" dirty="0"/>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018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0181" name="Slide Number Placeholder 4"/>
          <p:cNvSpPr>
            <a:spLocks noGrp="1"/>
          </p:cNvSpPr>
          <p:nvPr>
            <p:ph type="sldNum" sz="quarter" idx="5"/>
          </p:nvPr>
        </p:nvSpPr>
        <p:spPr bwMode="auto">
          <a:ln>
            <a:miter lim="800000"/>
            <a:headEnd/>
            <a:tailEnd/>
          </a:ln>
        </p:spPr>
        <p:txBody>
          <a:bodyPr/>
          <a:lstStyle/>
          <a:p>
            <a:pPr>
              <a:defRPr/>
            </a:pPr>
            <a:fld id="{1FD73082-1D33-42E4-9BA7-0CD39476197E}" type="slidenum">
              <a:rPr lang="nb-NO" smtClean="0">
                <a:latin typeface="Arial" pitchFamily="34" charset="0"/>
                <a:ea typeface="ＭＳ Ｐゴシック" pitchFamily="34" charset="-128"/>
              </a:rPr>
              <a:pPr>
                <a:defRPr/>
              </a:pPr>
              <a:t>1</a:t>
            </a:fld>
            <a:endParaRPr lang="nb-NO"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p>
            <a:pPr>
              <a:defRPr/>
            </a:pPr>
            <a:fld id="{D03E7168-7782-4BED-90F9-8271DF4E2F40}" type="slidenum">
              <a:rPr lang="nb-NO" smtClean="0">
                <a:latin typeface="Arial" pitchFamily="34" charset="0"/>
                <a:ea typeface="ＭＳ Ｐゴシック" pitchFamily="34" charset="-128"/>
              </a:rPr>
              <a:pPr>
                <a:defRPr/>
              </a:pPr>
              <a:t>10</a:t>
            </a:fld>
            <a:endParaRPr lang="nb-NO" smtClean="0">
              <a:latin typeface="Arial" pitchFamily="34" charset="0"/>
              <a:ea typeface="ＭＳ Ｐゴシック" pitchFamily="34"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120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1205" name="Slide Number Placeholder 4"/>
          <p:cNvSpPr>
            <a:spLocks noGrp="1"/>
          </p:cNvSpPr>
          <p:nvPr>
            <p:ph type="sldNum" sz="quarter" idx="5"/>
          </p:nvPr>
        </p:nvSpPr>
        <p:spPr bwMode="auto">
          <a:ln>
            <a:miter lim="800000"/>
            <a:headEnd/>
            <a:tailEnd/>
          </a:ln>
        </p:spPr>
        <p:txBody>
          <a:bodyPr/>
          <a:lstStyle/>
          <a:p>
            <a:pPr>
              <a:defRPr/>
            </a:pPr>
            <a:fld id="{C94CD080-2A45-4C11-B6D0-D3C0EAFED982}" type="slidenum">
              <a:rPr lang="nb-NO" smtClean="0">
                <a:latin typeface="Arial" pitchFamily="34" charset="0"/>
                <a:ea typeface="ＭＳ Ｐゴシック" pitchFamily="34" charset="-128"/>
              </a:rPr>
              <a:pPr>
                <a:defRPr/>
              </a:pPr>
              <a:t>2</a:t>
            </a:fld>
            <a:endParaRPr lang="nb-NO"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2228"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2229" name="Slide Number Placeholder 4"/>
          <p:cNvSpPr>
            <a:spLocks noGrp="1"/>
          </p:cNvSpPr>
          <p:nvPr>
            <p:ph type="sldNum" sz="quarter" idx="5"/>
          </p:nvPr>
        </p:nvSpPr>
        <p:spPr bwMode="auto">
          <a:ln>
            <a:miter lim="800000"/>
            <a:headEnd/>
            <a:tailEnd/>
          </a:ln>
        </p:spPr>
        <p:txBody>
          <a:bodyPr/>
          <a:lstStyle/>
          <a:p>
            <a:pPr>
              <a:defRPr/>
            </a:pPr>
            <a:fld id="{5BE1A67B-C2EB-4C31-80A6-847B55896D8C}" type="slidenum">
              <a:rPr lang="nb-NO" smtClean="0">
                <a:latin typeface="Arial" pitchFamily="34" charset="0"/>
                <a:ea typeface="ＭＳ Ｐゴシック" pitchFamily="34" charset="-128"/>
              </a:rPr>
              <a:pPr>
                <a:defRPr/>
              </a:pPr>
              <a:t>3</a:t>
            </a:fld>
            <a:endParaRPr lang="nb-NO"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325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3253" name="Slide Number Placeholder 4"/>
          <p:cNvSpPr>
            <a:spLocks noGrp="1"/>
          </p:cNvSpPr>
          <p:nvPr>
            <p:ph type="sldNum" sz="quarter" idx="5"/>
          </p:nvPr>
        </p:nvSpPr>
        <p:spPr bwMode="auto">
          <a:ln>
            <a:miter lim="800000"/>
            <a:headEnd/>
            <a:tailEnd/>
          </a:ln>
        </p:spPr>
        <p:txBody>
          <a:bodyPr/>
          <a:lstStyle/>
          <a:p>
            <a:pPr>
              <a:defRPr/>
            </a:pPr>
            <a:fld id="{0D19E5CD-0014-4FF3-973A-38C0756BA323}" type="slidenum">
              <a:rPr lang="nb-NO" smtClean="0">
                <a:latin typeface="Arial" pitchFamily="34" charset="0"/>
                <a:ea typeface="ＭＳ Ｐゴシック" pitchFamily="34" charset="-128"/>
              </a:rPr>
              <a:pPr>
                <a:defRPr/>
              </a:pPr>
              <a:t>4</a:t>
            </a:fld>
            <a:endParaRPr lang="nb-NO"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4276"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4277" name="Slide Number Placeholder 4"/>
          <p:cNvSpPr>
            <a:spLocks noGrp="1"/>
          </p:cNvSpPr>
          <p:nvPr>
            <p:ph type="sldNum" sz="quarter" idx="5"/>
          </p:nvPr>
        </p:nvSpPr>
        <p:spPr bwMode="auto">
          <a:ln>
            <a:miter lim="800000"/>
            <a:headEnd/>
            <a:tailEnd/>
          </a:ln>
        </p:spPr>
        <p:txBody>
          <a:bodyPr/>
          <a:lstStyle/>
          <a:p>
            <a:pPr>
              <a:defRPr/>
            </a:pPr>
            <a:fld id="{B5A7066B-7638-4352-BC15-5ED5C8AEE661}" type="slidenum">
              <a:rPr lang="nb-NO" smtClean="0">
                <a:latin typeface="Arial" pitchFamily="34" charset="0"/>
                <a:ea typeface="ＭＳ Ｐゴシック" pitchFamily="34" charset="-128"/>
              </a:rPr>
              <a:pPr>
                <a:defRPr/>
              </a:pPr>
              <a:t>5</a:t>
            </a:fld>
            <a:endParaRPr lang="nb-NO"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530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5301" name="Slide Number Placeholder 4"/>
          <p:cNvSpPr>
            <a:spLocks noGrp="1"/>
          </p:cNvSpPr>
          <p:nvPr>
            <p:ph type="sldNum" sz="quarter" idx="5"/>
          </p:nvPr>
        </p:nvSpPr>
        <p:spPr bwMode="auto">
          <a:ln>
            <a:miter lim="800000"/>
            <a:headEnd/>
            <a:tailEnd/>
          </a:ln>
        </p:spPr>
        <p:txBody>
          <a:bodyPr/>
          <a:lstStyle/>
          <a:p>
            <a:pPr>
              <a:defRPr/>
            </a:pPr>
            <a:fld id="{41160AF9-7AF9-4CE9-B58D-B746053C1363}" type="slidenum">
              <a:rPr lang="nb-NO" smtClean="0">
                <a:latin typeface="Arial" pitchFamily="34" charset="0"/>
                <a:ea typeface="ＭＳ Ｐゴシック" pitchFamily="34" charset="-128"/>
              </a:rPr>
              <a:pPr>
                <a:defRPr/>
              </a:pPr>
              <a:t>6</a:t>
            </a:fld>
            <a:endParaRPr lang="nb-NO"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632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6325" name="Slide Number Placeholder 4"/>
          <p:cNvSpPr>
            <a:spLocks noGrp="1"/>
          </p:cNvSpPr>
          <p:nvPr>
            <p:ph type="sldNum" sz="quarter" idx="5"/>
          </p:nvPr>
        </p:nvSpPr>
        <p:spPr bwMode="auto">
          <a:ln>
            <a:miter lim="800000"/>
            <a:headEnd/>
            <a:tailEnd/>
          </a:ln>
        </p:spPr>
        <p:txBody>
          <a:bodyPr/>
          <a:lstStyle/>
          <a:p>
            <a:pPr>
              <a:defRPr/>
            </a:pPr>
            <a:fld id="{A6CCF924-5E21-47F5-AD43-B2B3DA78D0AC}" type="slidenum">
              <a:rPr lang="nb-NO" smtClean="0">
                <a:latin typeface="Arial" pitchFamily="34" charset="0"/>
                <a:ea typeface="ＭＳ Ｐゴシック" pitchFamily="34" charset="-128"/>
              </a:rPr>
              <a:pPr>
                <a:defRPr/>
              </a:pPr>
              <a:t>7</a:t>
            </a:fld>
            <a:endParaRPr lang="nb-NO"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7348"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7349" name="Slide Number Placeholder 4"/>
          <p:cNvSpPr>
            <a:spLocks noGrp="1"/>
          </p:cNvSpPr>
          <p:nvPr>
            <p:ph type="sldNum" sz="quarter" idx="5"/>
          </p:nvPr>
        </p:nvSpPr>
        <p:spPr bwMode="auto">
          <a:ln>
            <a:miter lim="800000"/>
            <a:headEnd/>
            <a:tailEnd/>
          </a:ln>
        </p:spPr>
        <p:txBody>
          <a:bodyPr/>
          <a:lstStyle/>
          <a:p>
            <a:pPr>
              <a:defRPr/>
            </a:pPr>
            <a:fld id="{84152082-4BEC-47CC-8078-A04EAA8597B5}" type="slidenum">
              <a:rPr lang="nb-NO" smtClean="0">
                <a:latin typeface="Arial" pitchFamily="34" charset="0"/>
                <a:ea typeface="ＭＳ Ｐゴシック" pitchFamily="34" charset="-128"/>
              </a:rPr>
              <a:pPr>
                <a:defRPr/>
              </a:pPr>
              <a:t>8</a:t>
            </a:fld>
            <a:endParaRPr lang="nb-NO"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nb-NO" smtClean="0">
              <a:ea typeface="ＭＳ Ｐゴシック" pitchFamily="34" charset="-128"/>
            </a:endParaRPr>
          </a:p>
        </p:txBody>
      </p:sp>
      <p:sp>
        <p:nvSpPr>
          <p:cNvPr id="5837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a typeface="ＭＳ Ｐゴシック" pitchFamily="34" charset="-128"/>
            </a:endParaRPr>
          </a:p>
        </p:txBody>
      </p:sp>
      <p:sp>
        <p:nvSpPr>
          <p:cNvPr id="58373" name="Slide Number Placeholder 4"/>
          <p:cNvSpPr>
            <a:spLocks noGrp="1"/>
          </p:cNvSpPr>
          <p:nvPr>
            <p:ph type="sldNum" sz="quarter" idx="5"/>
          </p:nvPr>
        </p:nvSpPr>
        <p:spPr bwMode="auto">
          <a:ln>
            <a:miter lim="800000"/>
            <a:headEnd/>
            <a:tailEnd/>
          </a:ln>
        </p:spPr>
        <p:txBody>
          <a:bodyPr/>
          <a:lstStyle/>
          <a:p>
            <a:pPr>
              <a:defRPr/>
            </a:pPr>
            <a:fld id="{8F6916F3-C9C0-4CEA-9D93-86DA62C3FA04}" type="slidenum">
              <a:rPr lang="nb-NO" smtClean="0">
                <a:latin typeface="Arial" pitchFamily="34" charset="0"/>
                <a:ea typeface="ＭＳ Ｐゴシック" pitchFamily="34" charset="-128"/>
              </a:rPr>
              <a:pPr>
                <a:defRPr/>
              </a:pPr>
              <a:t>9</a:t>
            </a:fld>
            <a:endParaRPr lang="nb-NO"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4"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1826717"/>
            <a:ext cx="8481650" cy="1363663"/>
          </a:xfrm>
          <a:prstGeom prst="rect">
            <a:avLst/>
          </a:prstGeom>
        </p:spPr>
        <p:txBody>
          <a:bodyPr/>
          <a:lstStyle>
            <a:lvl1pPr>
              <a:buNone/>
              <a:defRPr sz="3100"/>
            </a:lvl1pPr>
          </a:lstStyle>
          <a:p>
            <a:pPr lvl="0"/>
            <a:r>
              <a:rPr lang="nb-NO" smtClean="0"/>
              <a:t>Klikk for å redigere tekststiler i malen</a:t>
            </a:r>
          </a:p>
        </p:txBody>
      </p:sp>
      <p:sp>
        <p:nvSpPr>
          <p:cNvPr id="5" name="Plassholder for lysbildenummer 6"/>
          <p:cNvSpPr>
            <a:spLocks noGrp="1"/>
          </p:cNvSpPr>
          <p:nvPr>
            <p:ph type="sldNum" sz="quarter" idx="11"/>
          </p:nvPr>
        </p:nvSpPr>
        <p:spPr/>
        <p:txBody>
          <a:bodyPr/>
          <a:lstStyle>
            <a:lvl1pPr>
              <a:defRPr/>
            </a:lvl1pPr>
          </a:lstStyle>
          <a:p>
            <a:pPr>
              <a:defRPr/>
            </a:pPr>
            <a:fld id="{F792BFC7-0300-4C26-BEAF-6A9B964BFD51}" type="slidenum">
              <a:rPr lang="nb-NO"/>
              <a:pPr>
                <a:defRPr/>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3"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9" name="Plassholder for bilde 8"/>
          <p:cNvSpPr>
            <a:spLocks noGrp="1"/>
          </p:cNvSpPr>
          <p:nvPr>
            <p:ph type="pic" sz="quarter" idx="10"/>
          </p:nvPr>
        </p:nvSpPr>
        <p:spPr>
          <a:xfrm>
            <a:off x="331793" y="2124076"/>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11" name="Plassholder for tekst 10"/>
          <p:cNvSpPr>
            <a:spLocks noGrp="1"/>
          </p:cNvSpPr>
          <p:nvPr>
            <p:ph type="body" sz="quarter" idx="11"/>
          </p:nvPr>
        </p:nvSpPr>
        <p:spPr>
          <a:xfrm>
            <a:off x="1227142" y="2124075"/>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16" name="Plassholder for bilde 8"/>
          <p:cNvSpPr>
            <a:spLocks noGrp="1"/>
          </p:cNvSpPr>
          <p:nvPr>
            <p:ph type="pic" sz="quarter" idx="16"/>
          </p:nvPr>
        </p:nvSpPr>
        <p:spPr>
          <a:xfrm>
            <a:off x="331793" y="3148450"/>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17" name="Plassholder for tekst 10"/>
          <p:cNvSpPr>
            <a:spLocks noGrp="1"/>
          </p:cNvSpPr>
          <p:nvPr>
            <p:ph type="body" sz="quarter" idx="17"/>
          </p:nvPr>
        </p:nvSpPr>
        <p:spPr>
          <a:xfrm>
            <a:off x="1227142" y="3148449"/>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baseline="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22" name="Plassholder for bilde 8"/>
          <p:cNvSpPr>
            <a:spLocks noGrp="1"/>
          </p:cNvSpPr>
          <p:nvPr>
            <p:ph type="pic" sz="quarter" idx="22"/>
          </p:nvPr>
        </p:nvSpPr>
        <p:spPr>
          <a:xfrm>
            <a:off x="331793" y="4175473"/>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23" name="Plassholder for tekst 10"/>
          <p:cNvSpPr>
            <a:spLocks noGrp="1"/>
          </p:cNvSpPr>
          <p:nvPr>
            <p:ph type="body" sz="quarter" idx="23"/>
          </p:nvPr>
        </p:nvSpPr>
        <p:spPr>
          <a:xfrm>
            <a:off x="1227142" y="4175472"/>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28" name="Plassholder for bilde 8"/>
          <p:cNvSpPr>
            <a:spLocks noGrp="1"/>
          </p:cNvSpPr>
          <p:nvPr>
            <p:ph type="pic" sz="quarter" idx="28"/>
          </p:nvPr>
        </p:nvSpPr>
        <p:spPr>
          <a:xfrm>
            <a:off x="331793" y="5193244"/>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29" name="Plassholder for tekst 10"/>
          <p:cNvSpPr>
            <a:spLocks noGrp="1"/>
          </p:cNvSpPr>
          <p:nvPr>
            <p:ph type="body" sz="quarter" idx="29"/>
          </p:nvPr>
        </p:nvSpPr>
        <p:spPr>
          <a:xfrm>
            <a:off x="1227142" y="5193243"/>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34" name="Plassholder for bilde 8"/>
          <p:cNvSpPr>
            <a:spLocks noGrp="1"/>
          </p:cNvSpPr>
          <p:nvPr>
            <p:ph type="pic" sz="quarter" idx="30"/>
          </p:nvPr>
        </p:nvSpPr>
        <p:spPr>
          <a:xfrm>
            <a:off x="3028512" y="2124076"/>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35" name="Plassholder for tekst 10"/>
          <p:cNvSpPr>
            <a:spLocks noGrp="1"/>
          </p:cNvSpPr>
          <p:nvPr>
            <p:ph type="body" sz="quarter" idx="31"/>
          </p:nvPr>
        </p:nvSpPr>
        <p:spPr>
          <a:xfrm>
            <a:off x="3923861" y="2124075"/>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36" name="Plassholder for bilde 8"/>
          <p:cNvSpPr>
            <a:spLocks noGrp="1"/>
          </p:cNvSpPr>
          <p:nvPr>
            <p:ph type="pic" sz="quarter" idx="32"/>
          </p:nvPr>
        </p:nvSpPr>
        <p:spPr>
          <a:xfrm>
            <a:off x="3028512" y="3148450"/>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37" name="Plassholder for tekst 10"/>
          <p:cNvSpPr>
            <a:spLocks noGrp="1"/>
          </p:cNvSpPr>
          <p:nvPr>
            <p:ph type="body" sz="quarter" idx="33"/>
          </p:nvPr>
        </p:nvSpPr>
        <p:spPr>
          <a:xfrm>
            <a:off x="3923861" y="3148449"/>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38" name="Plassholder for bilde 8"/>
          <p:cNvSpPr>
            <a:spLocks noGrp="1"/>
          </p:cNvSpPr>
          <p:nvPr>
            <p:ph type="pic" sz="quarter" idx="34"/>
          </p:nvPr>
        </p:nvSpPr>
        <p:spPr>
          <a:xfrm>
            <a:off x="3028512" y="4175473"/>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39" name="Plassholder for tekst 10"/>
          <p:cNvSpPr>
            <a:spLocks noGrp="1"/>
          </p:cNvSpPr>
          <p:nvPr>
            <p:ph type="body" sz="quarter" idx="35"/>
          </p:nvPr>
        </p:nvSpPr>
        <p:spPr>
          <a:xfrm>
            <a:off x="3923861" y="4175472"/>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40" name="Plassholder for bilde 8"/>
          <p:cNvSpPr>
            <a:spLocks noGrp="1"/>
          </p:cNvSpPr>
          <p:nvPr>
            <p:ph type="pic" sz="quarter" idx="36"/>
          </p:nvPr>
        </p:nvSpPr>
        <p:spPr>
          <a:xfrm>
            <a:off x="3028512" y="5193244"/>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41" name="Plassholder for tekst 10"/>
          <p:cNvSpPr>
            <a:spLocks noGrp="1"/>
          </p:cNvSpPr>
          <p:nvPr>
            <p:ph type="body" sz="quarter" idx="37"/>
          </p:nvPr>
        </p:nvSpPr>
        <p:spPr>
          <a:xfrm>
            <a:off x="3923861" y="5193243"/>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42" name="Plassholder for bilde 8"/>
          <p:cNvSpPr>
            <a:spLocks noGrp="1"/>
          </p:cNvSpPr>
          <p:nvPr>
            <p:ph type="pic" sz="quarter" idx="38"/>
          </p:nvPr>
        </p:nvSpPr>
        <p:spPr>
          <a:xfrm>
            <a:off x="5733928" y="2124076"/>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43" name="Plassholder for tekst 10"/>
          <p:cNvSpPr>
            <a:spLocks noGrp="1"/>
          </p:cNvSpPr>
          <p:nvPr>
            <p:ph type="body" sz="quarter" idx="39"/>
          </p:nvPr>
        </p:nvSpPr>
        <p:spPr>
          <a:xfrm>
            <a:off x="6629277" y="2124075"/>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44" name="Plassholder for bilde 8"/>
          <p:cNvSpPr>
            <a:spLocks noGrp="1"/>
          </p:cNvSpPr>
          <p:nvPr>
            <p:ph type="pic" sz="quarter" idx="40"/>
          </p:nvPr>
        </p:nvSpPr>
        <p:spPr>
          <a:xfrm>
            <a:off x="5733928" y="3148450"/>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45" name="Plassholder for tekst 10"/>
          <p:cNvSpPr>
            <a:spLocks noGrp="1"/>
          </p:cNvSpPr>
          <p:nvPr>
            <p:ph type="body" sz="quarter" idx="41"/>
          </p:nvPr>
        </p:nvSpPr>
        <p:spPr>
          <a:xfrm>
            <a:off x="6629277" y="3148449"/>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46" name="Plassholder for bilde 8"/>
          <p:cNvSpPr>
            <a:spLocks noGrp="1"/>
          </p:cNvSpPr>
          <p:nvPr>
            <p:ph type="pic" sz="quarter" idx="42"/>
          </p:nvPr>
        </p:nvSpPr>
        <p:spPr>
          <a:xfrm>
            <a:off x="5733928" y="4175473"/>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47" name="Plassholder for tekst 10"/>
          <p:cNvSpPr>
            <a:spLocks noGrp="1"/>
          </p:cNvSpPr>
          <p:nvPr>
            <p:ph type="body" sz="quarter" idx="43"/>
          </p:nvPr>
        </p:nvSpPr>
        <p:spPr>
          <a:xfrm>
            <a:off x="6629277" y="4175472"/>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48" name="Plassholder for bilde 8"/>
          <p:cNvSpPr>
            <a:spLocks noGrp="1"/>
          </p:cNvSpPr>
          <p:nvPr>
            <p:ph type="pic" sz="quarter" idx="44"/>
          </p:nvPr>
        </p:nvSpPr>
        <p:spPr>
          <a:xfrm>
            <a:off x="5733928" y="5193244"/>
            <a:ext cx="895349" cy="817778"/>
          </a:xfrm>
          <a:prstGeom prst="rect">
            <a:avLst/>
          </a:prstGeom>
        </p:spPr>
        <p:txBody>
          <a:bodyPr rtlCol="0">
            <a:noAutofit/>
          </a:bodyPr>
          <a:lstStyle>
            <a:lvl1pPr>
              <a:defRPr sz="800"/>
            </a:lvl1pPr>
          </a:lstStyle>
          <a:p>
            <a:pPr lvl="0"/>
            <a:r>
              <a:rPr lang="en-US" noProof="0" dirty="0" smtClean="0"/>
              <a:t>Click icon to add picture</a:t>
            </a:r>
            <a:endParaRPr lang="nb-NO" noProof="0" dirty="0" smtClean="0"/>
          </a:p>
        </p:txBody>
      </p:sp>
      <p:sp>
        <p:nvSpPr>
          <p:cNvPr id="49" name="Plassholder for tekst 10"/>
          <p:cNvSpPr>
            <a:spLocks noGrp="1"/>
          </p:cNvSpPr>
          <p:nvPr>
            <p:ph type="body" sz="quarter" idx="45"/>
          </p:nvPr>
        </p:nvSpPr>
        <p:spPr>
          <a:xfrm>
            <a:off x="6629277" y="5193243"/>
            <a:ext cx="1565269" cy="818164"/>
          </a:xfrm>
          <a:prstGeom prst="rect">
            <a:avLst/>
          </a:prstGeom>
        </p:spPr>
        <p:txBody>
          <a:bodyPr>
            <a:norm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smtClean="0"/>
              <a:t>Klikk for å redigere tekststiler i malen</a:t>
            </a:r>
          </a:p>
          <a:p>
            <a:pPr lvl="1"/>
            <a:r>
              <a:rPr lang="nb-NO" smtClean="0"/>
              <a:t>Andre nivå</a:t>
            </a:r>
          </a:p>
        </p:txBody>
      </p:sp>
      <p:sp>
        <p:nvSpPr>
          <p:cNvPr id="27" name="Plassholder for bunntekst 7"/>
          <p:cNvSpPr>
            <a:spLocks noGrp="1"/>
          </p:cNvSpPr>
          <p:nvPr>
            <p:ph type="ftr" sz="quarter" idx="46"/>
          </p:nvPr>
        </p:nvSpPr>
        <p:spPr/>
        <p:txBody>
          <a:bodyPr/>
          <a:lstStyle>
            <a:lvl1pPr>
              <a:defRPr/>
            </a:lvl1pPr>
          </a:lstStyle>
          <a:p>
            <a:pPr>
              <a:defRPr/>
            </a:pPr>
            <a:endParaRPr lang="nb-NO"/>
          </a:p>
        </p:txBody>
      </p:sp>
      <p:sp>
        <p:nvSpPr>
          <p:cNvPr id="30" name="Plassholder for lysbildenummer 8"/>
          <p:cNvSpPr>
            <a:spLocks noGrp="1"/>
          </p:cNvSpPr>
          <p:nvPr>
            <p:ph type="sldNum" sz="quarter" idx="47"/>
          </p:nvPr>
        </p:nvSpPr>
        <p:spPr/>
        <p:txBody>
          <a:bodyPr/>
          <a:lstStyle>
            <a:lvl1pPr>
              <a:defRPr/>
            </a:lvl1pPr>
          </a:lstStyle>
          <a:p>
            <a:pPr>
              <a:defRPr/>
            </a:pPr>
            <a:fld id="{81AEAAD0-FAE3-4ACA-A6DE-4BF3CBF9141B}" type="slidenum">
              <a:rPr lang="nb-NO"/>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1826717"/>
            <a:ext cx="8481650" cy="1363663"/>
          </a:xfrm>
          <a:prstGeom prst="rect">
            <a:avLst/>
          </a:prstGeom>
        </p:spPr>
        <p:txBody>
          <a:bodyPr/>
          <a:lstStyle>
            <a:lvl1pPr>
              <a:buNone/>
              <a:defRPr sz="3100"/>
            </a:lvl1pPr>
          </a:lstStyle>
          <a:p>
            <a:pPr lvl="0"/>
            <a:r>
              <a:rPr lang="nb-NO" dirty="0" smtClean="0"/>
              <a:t>Klikk for å redigere tekststiler i malen</a:t>
            </a:r>
            <a:endParaRPr lang="nb-NO" dirty="0"/>
          </a:p>
        </p:txBody>
      </p:sp>
      <p:sp>
        <p:nvSpPr>
          <p:cNvPr id="4" name="Plassholder for lysbildenummer 6"/>
          <p:cNvSpPr>
            <a:spLocks noGrp="1"/>
          </p:cNvSpPr>
          <p:nvPr>
            <p:ph type="sldNum" sz="quarter" idx="11"/>
          </p:nvPr>
        </p:nvSpPr>
        <p:spPr/>
        <p:txBody>
          <a:bodyPr/>
          <a:lstStyle>
            <a:lvl1pPr>
              <a:defRPr/>
            </a:lvl1pPr>
          </a:lstStyle>
          <a:p>
            <a:pPr>
              <a:defRPr/>
            </a:pPr>
            <a:fld id="{8259E625-11B1-44A1-9506-185007A7A7D1}" type="slidenum">
              <a:rPr lang="nb-NO"/>
              <a:pPr>
                <a:defRPr/>
              </a:pPr>
              <a:t>‹#›</a:t>
            </a:fld>
            <a:endParaRPr lang="nb-N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ndelingsoverskrift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dirty="0" smtClean="0"/>
              <a:t>Klikk for å redigere tekststiler i malen</a:t>
            </a:r>
            <a:endParaRPr lang="nb-NO" dirty="0"/>
          </a:p>
        </p:txBody>
      </p:sp>
      <p:sp>
        <p:nvSpPr>
          <p:cNvPr id="4" name="Plassholder for lysbildenummer 5"/>
          <p:cNvSpPr>
            <a:spLocks noGrp="1"/>
          </p:cNvSpPr>
          <p:nvPr>
            <p:ph type="sldNum" sz="quarter" idx="11"/>
          </p:nvPr>
        </p:nvSpPr>
        <p:spPr>
          <a:xfrm>
            <a:off x="9399588" y="6538913"/>
            <a:ext cx="407987" cy="182562"/>
          </a:xfrm>
        </p:spPr>
        <p:txBody>
          <a:bodyPr/>
          <a:lstStyle>
            <a:lvl1pPr>
              <a:defRPr/>
            </a:lvl1pPr>
          </a:lstStyle>
          <a:p>
            <a:pPr>
              <a:defRPr/>
            </a:pPr>
            <a:fld id="{B02C8C43-E209-405C-82D7-54F0EF6299AD}" type="slidenum">
              <a:rPr lang="nb-NO"/>
              <a:pPr>
                <a:defRPr/>
              </a:pPr>
              <a:t>‹#›</a:t>
            </a:fld>
            <a:endParaRPr lang="nb-N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ndelingsoverskrift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4"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dirty="0" smtClean="0"/>
              <a:t>Klikk for å redigere tekststiler i malen</a:t>
            </a:r>
            <a:endParaRPr lang="nb-NO" dirty="0"/>
          </a:p>
        </p:txBody>
      </p:sp>
      <p:sp>
        <p:nvSpPr>
          <p:cNvPr id="5" name="Plassholder for lysbildenummer 5"/>
          <p:cNvSpPr>
            <a:spLocks noGrp="1"/>
          </p:cNvSpPr>
          <p:nvPr>
            <p:ph type="sldNum" sz="quarter" idx="11"/>
          </p:nvPr>
        </p:nvSpPr>
        <p:spPr>
          <a:xfrm>
            <a:off x="9399588" y="6538913"/>
            <a:ext cx="407987" cy="182562"/>
          </a:xfrm>
        </p:spPr>
        <p:txBody>
          <a:bodyPr/>
          <a:lstStyle>
            <a:lvl1pPr>
              <a:defRPr/>
            </a:lvl1pPr>
          </a:lstStyle>
          <a:p>
            <a:pPr>
              <a:defRPr/>
            </a:pPr>
            <a:fld id="{8A40F5B3-73A2-494A-9A61-9F8E19AED682}" type="slidenum">
              <a:rPr lang="nb-NO"/>
              <a:pPr>
                <a:defRPr/>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nhold og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331789" y="990082"/>
            <a:ext cx="2939068" cy="1004336"/>
          </a:xfrm>
          <a:prstGeom prst="rect">
            <a:avLst/>
          </a:prstGeo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31792" y="1994418"/>
            <a:ext cx="2939069" cy="4131746"/>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0"/>
          </p:nvPr>
        </p:nvSpPr>
        <p:spPr>
          <a:xfrm>
            <a:off x="3549228" y="180981"/>
            <a:ext cx="6155160" cy="6342063"/>
          </a:xfrm>
          <a:prstGeom prst="rect">
            <a:avLst/>
          </a:prstGeom>
        </p:spPr>
        <p:txBody>
          <a:bodyPr rtlCol="0">
            <a:normAutofit/>
          </a:bodyPr>
          <a:lstStyle/>
          <a:p>
            <a:pPr lvl="0"/>
            <a:endParaRPr lang="nb-NO" noProof="0" dirty="0" smtClean="0"/>
          </a:p>
        </p:txBody>
      </p:sp>
      <p:sp>
        <p:nvSpPr>
          <p:cNvPr id="5" name="Plassholder for bunntekst 7"/>
          <p:cNvSpPr>
            <a:spLocks noGrp="1"/>
          </p:cNvSpPr>
          <p:nvPr>
            <p:ph type="ftr" sz="quarter" idx="11"/>
          </p:nvPr>
        </p:nvSpPr>
        <p:spPr/>
        <p:txBody>
          <a:bodyPr/>
          <a:lstStyle>
            <a:lvl1pPr>
              <a:defRPr/>
            </a:lvl1pPr>
          </a:lstStyle>
          <a:p>
            <a:pPr>
              <a:defRPr/>
            </a:pPr>
            <a:endParaRPr lang="nb-NO"/>
          </a:p>
        </p:txBody>
      </p:sp>
      <p:sp>
        <p:nvSpPr>
          <p:cNvPr id="6" name="Plassholder for lysbildenummer 8"/>
          <p:cNvSpPr>
            <a:spLocks noGrp="1"/>
          </p:cNvSpPr>
          <p:nvPr>
            <p:ph type="sldNum" sz="quarter" idx="12"/>
          </p:nvPr>
        </p:nvSpPr>
        <p:spPr/>
        <p:txBody>
          <a:bodyPr/>
          <a:lstStyle>
            <a:lvl1pPr>
              <a:defRPr/>
            </a:lvl1pPr>
          </a:lstStyle>
          <a:p>
            <a:pPr>
              <a:defRPr/>
            </a:pPr>
            <a:fld id="{0D08F3CB-9B6A-40FB-A1BD-063AE9E8BCF6}" type="slidenum">
              <a:rPr lang="nb-NO"/>
              <a:pPr>
                <a:defRPr/>
              </a:pPr>
              <a:t>‹#›</a:t>
            </a:fld>
            <a:endParaRPr lang="nb-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nholdsdel og bilde">
    <p:spTree>
      <p:nvGrpSpPr>
        <p:cNvPr id="1" name=""/>
        <p:cNvGrpSpPr/>
        <p:nvPr/>
      </p:nvGrpSpPr>
      <p:grpSpPr>
        <a:xfrm>
          <a:off x="0" y="0"/>
          <a:ext cx="0" cy="0"/>
          <a:chOff x="0" y="0"/>
          <a:chExt cx="0" cy="0"/>
        </a:xfrm>
      </p:grpSpPr>
      <p:sp>
        <p:nvSpPr>
          <p:cNvPr id="7" name="Tittel 1"/>
          <p:cNvSpPr>
            <a:spLocks noGrp="1"/>
          </p:cNvSpPr>
          <p:nvPr>
            <p:ph type="title"/>
          </p:nvPr>
        </p:nvSpPr>
        <p:spPr>
          <a:xfrm>
            <a:off x="331791" y="987425"/>
            <a:ext cx="5992449" cy="632378"/>
          </a:xfrm>
          <a:prstGeom prst="rect">
            <a:avLst/>
          </a:prstGeom>
        </p:spPr>
        <p:txBody>
          <a:bodyPr/>
          <a:lstStyle/>
          <a:p>
            <a:r>
              <a:rPr lang="nb-NO" dirty="0" smtClean="0"/>
              <a:t>Klikk for å redigere tittelstil</a:t>
            </a:r>
            <a:endParaRPr lang="nb-NO" dirty="0"/>
          </a:p>
        </p:txBody>
      </p:sp>
      <p:sp>
        <p:nvSpPr>
          <p:cNvPr id="8" name="Plassholder for innhold 2"/>
          <p:cNvSpPr>
            <a:spLocks noGrp="1"/>
          </p:cNvSpPr>
          <p:nvPr>
            <p:ph idx="1"/>
          </p:nvPr>
        </p:nvSpPr>
        <p:spPr>
          <a:xfrm>
            <a:off x="331791" y="1619807"/>
            <a:ext cx="5992449" cy="4506361"/>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ilde 7"/>
          <p:cNvSpPr>
            <a:spLocks noGrp="1"/>
          </p:cNvSpPr>
          <p:nvPr>
            <p:ph type="pic" sz="quarter" idx="10"/>
          </p:nvPr>
        </p:nvSpPr>
        <p:spPr>
          <a:xfrm>
            <a:off x="6611308" y="180981"/>
            <a:ext cx="3093080" cy="6342063"/>
          </a:xfrm>
          <a:prstGeom prst="rect">
            <a:avLst/>
          </a:prstGeom>
        </p:spPr>
        <p:txBody>
          <a:bodyPr rtlCol="0">
            <a:normAutofit/>
          </a:bodyPr>
          <a:lstStyle/>
          <a:p>
            <a:pPr lvl="0"/>
            <a:endParaRPr lang="nb-NO" noProof="0" dirty="0" smtClean="0"/>
          </a:p>
        </p:txBody>
      </p:sp>
      <p:sp>
        <p:nvSpPr>
          <p:cNvPr id="5" name="Plassholder for bunntekst 7"/>
          <p:cNvSpPr>
            <a:spLocks noGrp="1"/>
          </p:cNvSpPr>
          <p:nvPr>
            <p:ph type="ftr" sz="quarter" idx="11"/>
          </p:nvPr>
        </p:nvSpPr>
        <p:spPr/>
        <p:txBody>
          <a:bodyPr/>
          <a:lstStyle>
            <a:lvl1pPr>
              <a:defRPr/>
            </a:lvl1pPr>
          </a:lstStyle>
          <a:p>
            <a:pPr>
              <a:defRPr/>
            </a:pPr>
            <a:endParaRPr lang="nb-NO"/>
          </a:p>
        </p:txBody>
      </p:sp>
      <p:sp>
        <p:nvSpPr>
          <p:cNvPr id="6" name="Plassholder for lysbildenummer 8"/>
          <p:cNvSpPr>
            <a:spLocks noGrp="1"/>
          </p:cNvSpPr>
          <p:nvPr>
            <p:ph type="sldNum" sz="quarter" idx="12"/>
          </p:nvPr>
        </p:nvSpPr>
        <p:spPr/>
        <p:txBody>
          <a:bodyPr/>
          <a:lstStyle>
            <a:lvl1pPr>
              <a:defRPr/>
            </a:lvl1pPr>
          </a:lstStyle>
          <a:p>
            <a:pPr>
              <a:defRPr/>
            </a:pPr>
            <a:fld id="{493B4B51-288D-47A0-B9DE-806EF944B3A7}" type="slidenum">
              <a:rPr lang="nb-NO"/>
              <a:pPr>
                <a:defRPr/>
              </a:pPr>
              <a:t>‹#›</a:t>
            </a:fld>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dirty="0" smtClean="0"/>
              <a:t>Klikk for å redigere tittelstil</a:t>
            </a:r>
            <a:endParaRPr lang="nb-NO" dirty="0"/>
          </a:p>
        </p:txBody>
      </p:sp>
      <p:sp>
        <p:nvSpPr>
          <p:cNvPr id="6" name="Plassholder for innhold 2"/>
          <p:cNvSpPr>
            <a:spLocks noGrp="1"/>
          </p:cNvSpPr>
          <p:nvPr>
            <p:ph idx="1"/>
          </p:nvPr>
        </p:nvSpPr>
        <p:spPr>
          <a:xfrm>
            <a:off x="331792" y="1619807"/>
            <a:ext cx="9216315" cy="4506361"/>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bunntekst 7"/>
          <p:cNvSpPr>
            <a:spLocks noGrp="1"/>
          </p:cNvSpPr>
          <p:nvPr>
            <p:ph type="ftr" sz="quarter" idx="10"/>
          </p:nvPr>
        </p:nvSpPr>
        <p:spPr/>
        <p:txBody>
          <a:bodyPr/>
          <a:lstStyle>
            <a:lvl1pPr>
              <a:defRPr/>
            </a:lvl1pPr>
          </a:lstStyle>
          <a:p>
            <a:pPr>
              <a:defRPr/>
            </a:pPr>
            <a:endParaRPr lang="nb-NO"/>
          </a:p>
        </p:txBody>
      </p:sp>
      <p:sp>
        <p:nvSpPr>
          <p:cNvPr id="7" name="Plassholder for lysbildenummer 8"/>
          <p:cNvSpPr>
            <a:spLocks noGrp="1"/>
          </p:cNvSpPr>
          <p:nvPr>
            <p:ph type="sldNum" sz="quarter" idx="11"/>
          </p:nvPr>
        </p:nvSpPr>
        <p:spPr/>
        <p:txBody>
          <a:bodyPr/>
          <a:lstStyle>
            <a:lvl1pPr>
              <a:defRPr/>
            </a:lvl1pPr>
          </a:lstStyle>
          <a:p>
            <a:pPr>
              <a:defRPr/>
            </a:pPr>
            <a:fld id="{A71AF8C5-46C3-4CC0-86EE-B5A21E9A5E78}" type="slidenum">
              <a:rPr lang="nb-NO"/>
              <a:pPr>
                <a:defRPr/>
              </a:pPr>
              <a:t>‹#›</a:t>
            </a:fld>
            <a:endParaRPr lang="nb-N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dirty="0" smtClean="0"/>
              <a:t>Klikk for å redigere tittelstil</a:t>
            </a:r>
            <a:endParaRPr lang="nb-NO" dirty="0"/>
          </a:p>
        </p:txBody>
      </p:sp>
      <p:sp>
        <p:nvSpPr>
          <p:cNvPr id="3" name="Plassholder for bunntekst 7"/>
          <p:cNvSpPr>
            <a:spLocks noGrp="1"/>
          </p:cNvSpPr>
          <p:nvPr>
            <p:ph type="ftr" sz="quarter" idx="10"/>
          </p:nvPr>
        </p:nvSpPr>
        <p:spPr/>
        <p:txBody>
          <a:bodyPr/>
          <a:lstStyle>
            <a:lvl1pPr>
              <a:defRPr/>
            </a:lvl1pPr>
          </a:lstStyle>
          <a:p>
            <a:pPr>
              <a:defRPr/>
            </a:pPr>
            <a:endParaRPr lang="nb-NO"/>
          </a:p>
        </p:txBody>
      </p:sp>
      <p:sp>
        <p:nvSpPr>
          <p:cNvPr id="4" name="Plassholder for lysbildenummer 8"/>
          <p:cNvSpPr>
            <a:spLocks noGrp="1"/>
          </p:cNvSpPr>
          <p:nvPr>
            <p:ph type="sldNum" sz="quarter" idx="11"/>
          </p:nvPr>
        </p:nvSpPr>
        <p:spPr/>
        <p:txBody>
          <a:bodyPr/>
          <a:lstStyle>
            <a:lvl1pPr>
              <a:defRPr/>
            </a:lvl1pPr>
          </a:lstStyle>
          <a:p>
            <a:pPr>
              <a:defRPr/>
            </a:pPr>
            <a:fld id="{226D965F-643F-4CB2-AC3B-2783A0F8516E}" type="slidenum">
              <a:rPr lang="nb-NO"/>
              <a:pPr>
                <a:defRPr/>
              </a:pPr>
              <a:t>‹#›</a:t>
            </a:fld>
            <a:endParaRPr lang="nb-NO"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mt">
    <p:spTree>
      <p:nvGrpSpPr>
        <p:cNvPr id="1" name=""/>
        <p:cNvGrpSpPr/>
        <p:nvPr/>
      </p:nvGrpSpPr>
      <p:grpSpPr>
        <a:xfrm>
          <a:off x="0" y="0"/>
          <a:ext cx="0" cy="0"/>
          <a:chOff x="0" y="0"/>
          <a:chExt cx="0" cy="0"/>
        </a:xfrm>
      </p:grpSpPr>
      <p:sp>
        <p:nvSpPr>
          <p:cNvPr id="2" name="Plassholder for bunntekst 7"/>
          <p:cNvSpPr>
            <a:spLocks noGrp="1"/>
          </p:cNvSpPr>
          <p:nvPr>
            <p:ph type="ftr" sz="quarter" idx="10"/>
          </p:nvPr>
        </p:nvSpPr>
        <p:spPr/>
        <p:txBody>
          <a:bodyPr/>
          <a:lstStyle>
            <a:lvl1pPr>
              <a:defRPr/>
            </a:lvl1pPr>
          </a:lstStyle>
          <a:p>
            <a:pPr>
              <a:defRPr/>
            </a:pPr>
            <a:endParaRPr lang="nb-NO"/>
          </a:p>
        </p:txBody>
      </p:sp>
      <p:sp>
        <p:nvSpPr>
          <p:cNvPr id="3" name="Plassholder for lysbildenummer 8"/>
          <p:cNvSpPr>
            <a:spLocks noGrp="1"/>
          </p:cNvSpPr>
          <p:nvPr>
            <p:ph type="sldNum" sz="quarter" idx="11"/>
          </p:nvPr>
        </p:nvSpPr>
        <p:spPr/>
        <p:txBody>
          <a:bodyPr/>
          <a:lstStyle>
            <a:lvl1pPr>
              <a:defRPr/>
            </a:lvl1pPr>
          </a:lstStyle>
          <a:p>
            <a:pPr>
              <a:defRPr/>
            </a:pPr>
            <a:fld id="{ACDCF64F-E4AD-4762-B6DB-C57696357EDE}" type="slidenum">
              <a:rPr lang="nb-NO"/>
              <a:pPr>
                <a:defRPr/>
              </a:pPr>
              <a:t>‹#›</a:t>
            </a:fld>
            <a:endParaRPr lang="nb-N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e">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182566" y="192088"/>
            <a:ext cx="9517062" cy="6323012"/>
          </a:xfrm>
          <a:prstGeom prst="rect">
            <a:avLst/>
          </a:prstGeom>
        </p:spPr>
        <p:txBody>
          <a:bodyPr rtlCol="0">
            <a:normAutofit/>
          </a:bodyPr>
          <a:lstStyle/>
          <a:p>
            <a:pPr lvl="0"/>
            <a:endParaRPr lang="nb-NO" noProof="0" dirty="0" smtClean="0"/>
          </a:p>
        </p:txBody>
      </p:sp>
      <p:sp>
        <p:nvSpPr>
          <p:cNvPr id="3" name="Plassholder for bunntekst 7"/>
          <p:cNvSpPr>
            <a:spLocks noGrp="1"/>
          </p:cNvSpPr>
          <p:nvPr>
            <p:ph type="ftr" sz="quarter" idx="11"/>
          </p:nvPr>
        </p:nvSpPr>
        <p:spPr/>
        <p:txBody>
          <a:bodyPr/>
          <a:lstStyle>
            <a:lvl1pPr>
              <a:defRPr/>
            </a:lvl1pPr>
          </a:lstStyle>
          <a:p>
            <a:pPr>
              <a:defRPr/>
            </a:pPr>
            <a:endParaRPr lang="nb-NO"/>
          </a:p>
        </p:txBody>
      </p:sp>
      <p:sp>
        <p:nvSpPr>
          <p:cNvPr id="5" name="Plassholder for lysbildenummer 8"/>
          <p:cNvSpPr>
            <a:spLocks noGrp="1"/>
          </p:cNvSpPr>
          <p:nvPr>
            <p:ph type="sldNum" sz="quarter" idx="12"/>
          </p:nvPr>
        </p:nvSpPr>
        <p:spPr/>
        <p:txBody>
          <a:bodyPr/>
          <a:lstStyle>
            <a:lvl1pPr>
              <a:defRPr/>
            </a:lvl1pPr>
          </a:lstStyle>
          <a:p>
            <a:pPr>
              <a:defRPr/>
            </a:pPr>
            <a:fld id="{4755559D-766D-4D04-9629-6936C7232E10}" type="slidenum">
              <a:rPr lang="nb-NO"/>
              <a:pPr>
                <a:defRPr/>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ndelingsoverskrift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4"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smtClean="0"/>
              <a:t>Klikk for å redigere tekststiler i malen</a:t>
            </a:r>
          </a:p>
        </p:txBody>
      </p:sp>
      <p:sp>
        <p:nvSpPr>
          <p:cNvPr id="5" name="Plassholder for lysbildenummer 5"/>
          <p:cNvSpPr>
            <a:spLocks noGrp="1"/>
          </p:cNvSpPr>
          <p:nvPr>
            <p:ph type="sldNum" sz="quarter" idx="11"/>
          </p:nvPr>
        </p:nvSpPr>
        <p:spPr>
          <a:xfrm>
            <a:off x="9399588" y="6538913"/>
            <a:ext cx="407987" cy="182562"/>
          </a:xfrm>
        </p:spPr>
        <p:txBody>
          <a:bodyPr/>
          <a:lstStyle>
            <a:lvl1pPr>
              <a:defRPr/>
            </a:lvl1pPr>
          </a:lstStyle>
          <a:p>
            <a:pPr>
              <a:defRPr/>
            </a:pPr>
            <a:fld id="{5120FA7D-0DB5-4775-845F-FED6A9CE1A26}" type="slidenum">
              <a:rPr lang="nb-NO"/>
              <a:pPr>
                <a:defRPr/>
              </a:pPr>
              <a:t>‹#›</a:t>
            </a:fld>
            <a:endParaRPr lang="nb-NO"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ontaktkort">
    <p:spTree>
      <p:nvGrpSpPr>
        <p:cNvPr id="1" name=""/>
        <p:cNvGrpSpPr/>
        <p:nvPr/>
      </p:nvGrpSpPr>
      <p:grpSpPr>
        <a:xfrm>
          <a:off x="0" y="0"/>
          <a:ext cx="0" cy="0"/>
          <a:chOff x="0" y="0"/>
          <a:chExt cx="0" cy="0"/>
        </a:xfrm>
      </p:grpSpPr>
      <p:sp>
        <p:nvSpPr>
          <p:cNvPr id="3" name="Tittel 1"/>
          <p:cNvSpPr>
            <a:spLocks noGrp="1"/>
          </p:cNvSpPr>
          <p:nvPr>
            <p:ph type="title"/>
          </p:nvPr>
        </p:nvSpPr>
        <p:spPr>
          <a:xfrm>
            <a:off x="331794" y="987425"/>
            <a:ext cx="9216313" cy="632378"/>
          </a:xfrm>
          <a:prstGeom prst="rect">
            <a:avLst/>
          </a:prstGeom>
        </p:spPr>
        <p:txBody>
          <a:bodyPr/>
          <a:lstStyle/>
          <a:p>
            <a:r>
              <a:rPr lang="nb-NO" dirty="0" smtClean="0"/>
              <a:t>Klikk for å redigere tittelstil</a:t>
            </a:r>
            <a:endParaRPr lang="nb-NO" dirty="0"/>
          </a:p>
        </p:txBody>
      </p:sp>
      <p:sp>
        <p:nvSpPr>
          <p:cNvPr id="9" name="Plassholder for bilde 8"/>
          <p:cNvSpPr>
            <a:spLocks noGrp="1"/>
          </p:cNvSpPr>
          <p:nvPr>
            <p:ph type="pic" sz="quarter" idx="10"/>
          </p:nvPr>
        </p:nvSpPr>
        <p:spPr>
          <a:xfrm>
            <a:off x="331793" y="2124076"/>
            <a:ext cx="895349" cy="817778"/>
          </a:xfrm>
          <a:prstGeom prst="rect">
            <a:avLst/>
          </a:prstGeom>
        </p:spPr>
        <p:txBody>
          <a:bodyPr rtlCol="0">
            <a:normAutofit/>
          </a:bodyPr>
          <a:lstStyle>
            <a:lvl1pPr>
              <a:defRPr sz="1000"/>
            </a:lvl1pPr>
          </a:lstStyle>
          <a:p>
            <a:pPr lvl="0"/>
            <a:endParaRPr lang="nb-NO" noProof="0" dirty="0" smtClean="0"/>
          </a:p>
        </p:txBody>
      </p:sp>
      <p:sp>
        <p:nvSpPr>
          <p:cNvPr id="11" name="Plassholder for tekst 10"/>
          <p:cNvSpPr>
            <a:spLocks noGrp="1"/>
          </p:cNvSpPr>
          <p:nvPr>
            <p:ph type="body" sz="quarter" idx="11"/>
          </p:nvPr>
        </p:nvSpPr>
        <p:spPr>
          <a:xfrm>
            <a:off x="1227142" y="2124075"/>
            <a:ext cx="1565269" cy="818164"/>
          </a:xfrm>
          <a:prstGeom prst="rect">
            <a:avLst/>
          </a:prstGeom>
        </p:spPr>
        <p:txBody>
          <a:bodyPr/>
          <a:lstStyle>
            <a:lvl1pPr marL="0" indent="3175">
              <a:buFont typeface="Arial" pitchFamily="34" charset="0"/>
              <a:buNone/>
              <a:defRPr sz="1000" cap="all">
                <a:solidFill>
                  <a:schemeClr val="tx1"/>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a:t>
            </a:r>
            <a:r>
              <a:rPr lang="nb-NO" smtClean="0"/>
              <a:t>i malen</a:t>
            </a:r>
          </a:p>
          <a:p>
            <a:pPr lvl="0"/>
            <a:r>
              <a:rPr lang="nb-NO" smtClean="0"/>
              <a:t>Andre </a:t>
            </a:r>
            <a:r>
              <a:rPr lang="nb-NO" dirty="0" smtClean="0"/>
              <a:t>nivå</a:t>
            </a:r>
          </a:p>
        </p:txBody>
      </p:sp>
      <p:sp>
        <p:nvSpPr>
          <p:cNvPr id="16" name="Plassholder for bilde 8"/>
          <p:cNvSpPr>
            <a:spLocks noGrp="1"/>
          </p:cNvSpPr>
          <p:nvPr>
            <p:ph type="pic" sz="quarter" idx="16"/>
          </p:nvPr>
        </p:nvSpPr>
        <p:spPr>
          <a:xfrm>
            <a:off x="331793" y="3148450"/>
            <a:ext cx="895349" cy="817778"/>
          </a:xfrm>
          <a:prstGeom prst="rect">
            <a:avLst/>
          </a:prstGeom>
        </p:spPr>
        <p:txBody>
          <a:bodyPr rtlCol="0">
            <a:normAutofit/>
          </a:bodyPr>
          <a:lstStyle>
            <a:lvl1pPr>
              <a:defRPr sz="1000"/>
            </a:lvl1pPr>
          </a:lstStyle>
          <a:p>
            <a:pPr lvl="0"/>
            <a:endParaRPr lang="nb-NO" noProof="0" dirty="0" smtClean="0"/>
          </a:p>
        </p:txBody>
      </p:sp>
      <p:sp>
        <p:nvSpPr>
          <p:cNvPr id="17" name="Plassholder for tekst 10"/>
          <p:cNvSpPr>
            <a:spLocks noGrp="1"/>
          </p:cNvSpPr>
          <p:nvPr>
            <p:ph type="body" sz="quarter" idx="17"/>
          </p:nvPr>
        </p:nvSpPr>
        <p:spPr>
          <a:xfrm>
            <a:off x="1227142" y="3148449"/>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a:t>
            </a:r>
            <a:r>
              <a:rPr lang="nb-NO" smtClean="0"/>
              <a:t>å redigere</a:t>
            </a:r>
            <a:endParaRPr lang="nb-NO" dirty="0" smtClean="0"/>
          </a:p>
          <a:p>
            <a:pPr lvl="1"/>
            <a:r>
              <a:rPr lang="nb-NO" dirty="0" smtClean="0"/>
              <a:t>Andre nivå</a:t>
            </a:r>
          </a:p>
        </p:txBody>
      </p:sp>
      <p:sp>
        <p:nvSpPr>
          <p:cNvPr id="22" name="Plassholder for bilde 8"/>
          <p:cNvSpPr>
            <a:spLocks noGrp="1"/>
          </p:cNvSpPr>
          <p:nvPr>
            <p:ph type="pic" sz="quarter" idx="22"/>
          </p:nvPr>
        </p:nvSpPr>
        <p:spPr>
          <a:xfrm>
            <a:off x="331793" y="4175473"/>
            <a:ext cx="895349" cy="817778"/>
          </a:xfrm>
          <a:prstGeom prst="rect">
            <a:avLst/>
          </a:prstGeom>
        </p:spPr>
        <p:txBody>
          <a:bodyPr rtlCol="0">
            <a:normAutofit/>
          </a:bodyPr>
          <a:lstStyle>
            <a:lvl1pPr>
              <a:defRPr sz="1000"/>
            </a:lvl1pPr>
          </a:lstStyle>
          <a:p>
            <a:pPr lvl="0"/>
            <a:endParaRPr lang="nb-NO" noProof="0" dirty="0" smtClean="0"/>
          </a:p>
        </p:txBody>
      </p:sp>
      <p:sp>
        <p:nvSpPr>
          <p:cNvPr id="23" name="Plassholder for tekst 10"/>
          <p:cNvSpPr>
            <a:spLocks noGrp="1"/>
          </p:cNvSpPr>
          <p:nvPr>
            <p:ph type="body" sz="quarter" idx="23"/>
          </p:nvPr>
        </p:nvSpPr>
        <p:spPr>
          <a:xfrm>
            <a:off x="1227142" y="4175472"/>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28" name="Plassholder for bilde 8"/>
          <p:cNvSpPr>
            <a:spLocks noGrp="1"/>
          </p:cNvSpPr>
          <p:nvPr>
            <p:ph type="pic" sz="quarter" idx="28"/>
          </p:nvPr>
        </p:nvSpPr>
        <p:spPr>
          <a:xfrm>
            <a:off x="331793" y="5193244"/>
            <a:ext cx="895349" cy="817778"/>
          </a:xfrm>
          <a:prstGeom prst="rect">
            <a:avLst/>
          </a:prstGeom>
        </p:spPr>
        <p:txBody>
          <a:bodyPr rtlCol="0">
            <a:normAutofit/>
          </a:bodyPr>
          <a:lstStyle>
            <a:lvl1pPr>
              <a:defRPr sz="1000"/>
            </a:lvl1pPr>
          </a:lstStyle>
          <a:p>
            <a:pPr lvl="0"/>
            <a:endParaRPr lang="nb-NO" noProof="0" dirty="0" smtClean="0"/>
          </a:p>
        </p:txBody>
      </p:sp>
      <p:sp>
        <p:nvSpPr>
          <p:cNvPr id="29" name="Plassholder for tekst 10"/>
          <p:cNvSpPr>
            <a:spLocks noGrp="1"/>
          </p:cNvSpPr>
          <p:nvPr>
            <p:ph type="body" sz="quarter" idx="29"/>
          </p:nvPr>
        </p:nvSpPr>
        <p:spPr>
          <a:xfrm>
            <a:off x="1227142" y="5193243"/>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34" name="Plassholder for bilde 8"/>
          <p:cNvSpPr>
            <a:spLocks noGrp="1"/>
          </p:cNvSpPr>
          <p:nvPr>
            <p:ph type="pic" sz="quarter" idx="30"/>
          </p:nvPr>
        </p:nvSpPr>
        <p:spPr>
          <a:xfrm>
            <a:off x="3028512" y="2124076"/>
            <a:ext cx="895349" cy="817778"/>
          </a:xfrm>
          <a:prstGeom prst="rect">
            <a:avLst/>
          </a:prstGeom>
        </p:spPr>
        <p:txBody>
          <a:bodyPr rtlCol="0">
            <a:normAutofit/>
          </a:bodyPr>
          <a:lstStyle>
            <a:lvl1pPr>
              <a:defRPr sz="1000"/>
            </a:lvl1pPr>
          </a:lstStyle>
          <a:p>
            <a:pPr lvl="0"/>
            <a:endParaRPr lang="nb-NO" noProof="0" dirty="0" smtClean="0"/>
          </a:p>
        </p:txBody>
      </p:sp>
      <p:sp>
        <p:nvSpPr>
          <p:cNvPr id="35" name="Plassholder for tekst 10"/>
          <p:cNvSpPr>
            <a:spLocks noGrp="1"/>
          </p:cNvSpPr>
          <p:nvPr>
            <p:ph type="body" sz="quarter" idx="31"/>
          </p:nvPr>
        </p:nvSpPr>
        <p:spPr>
          <a:xfrm>
            <a:off x="3923861" y="2124075"/>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36" name="Plassholder for bilde 8"/>
          <p:cNvSpPr>
            <a:spLocks noGrp="1"/>
          </p:cNvSpPr>
          <p:nvPr>
            <p:ph type="pic" sz="quarter" idx="32"/>
          </p:nvPr>
        </p:nvSpPr>
        <p:spPr>
          <a:xfrm>
            <a:off x="3028512" y="3148450"/>
            <a:ext cx="895349" cy="817778"/>
          </a:xfrm>
          <a:prstGeom prst="rect">
            <a:avLst/>
          </a:prstGeom>
        </p:spPr>
        <p:txBody>
          <a:bodyPr rtlCol="0">
            <a:normAutofit/>
          </a:bodyPr>
          <a:lstStyle>
            <a:lvl1pPr>
              <a:defRPr sz="1000"/>
            </a:lvl1pPr>
          </a:lstStyle>
          <a:p>
            <a:pPr lvl="0"/>
            <a:endParaRPr lang="nb-NO" noProof="0" dirty="0" smtClean="0"/>
          </a:p>
        </p:txBody>
      </p:sp>
      <p:sp>
        <p:nvSpPr>
          <p:cNvPr id="37" name="Plassholder for tekst 10"/>
          <p:cNvSpPr>
            <a:spLocks noGrp="1"/>
          </p:cNvSpPr>
          <p:nvPr>
            <p:ph type="body" sz="quarter" idx="33"/>
          </p:nvPr>
        </p:nvSpPr>
        <p:spPr>
          <a:xfrm>
            <a:off x="3923861" y="3148449"/>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38" name="Plassholder for bilde 8"/>
          <p:cNvSpPr>
            <a:spLocks noGrp="1"/>
          </p:cNvSpPr>
          <p:nvPr>
            <p:ph type="pic" sz="quarter" idx="34"/>
          </p:nvPr>
        </p:nvSpPr>
        <p:spPr>
          <a:xfrm>
            <a:off x="3028512" y="4175473"/>
            <a:ext cx="895349" cy="817778"/>
          </a:xfrm>
          <a:prstGeom prst="rect">
            <a:avLst/>
          </a:prstGeom>
        </p:spPr>
        <p:txBody>
          <a:bodyPr rtlCol="0">
            <a:normAutofit/>
          </a:bodyPr>
          <a:lstStyle>
            <a:lvl1pPr>
              <a:defRPr sz="1000"/>
            </a:lvl1pPr>
          </a:lstStyle>
          <a:p>
            <a:pPr lvl="0"/>
            <a:endParaRPr lang="nb-NO" noProof="0" dirty="0" smtClean="0"/>
          </a:p>
        </p:txBody>
      </p:sp>
      <p:sp>
        <p:nvSpPr>
          <p:cNvPr id="39" name="Plassholder for tekst 10"/>
          <p:cNvSpPr>
            <a:spLocks noGrp="1"/>
          </p:cNvSpPr>
          <p:nvPr>
            <p:ph type="body" sz="quarter" idx="35"/>
          </p:nvPr>
        </p:nvSpPr>
        <p:spPr>
          <a:xfrm>
            <a:off x="3923861" y="4175472"/>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40" name="Plassholder for bilde 8"/>
          <p:cNvSpPr>
            <a:spLocks noGrp="1"/>
          </p:cNvSpPr>
          <p:nvPr>
            <p:ph type="pic" sz="quarter" idx="36"/>
          </p:nvPr>
        </p:nvSpPr>
        <p:spPr>
          <a:xfrm>
            <a:off x="3028512" y="5193244"/>
            <a:ext cx="895349" cy="817778"/>
          </a:xfrm>
          <a:prstGeom prst="rect">
            <a:avLst/>
          </a:prstGeom>
        </p:spPr>
        <p:txBody>
          <a:bodyPr rtlCol="0">
            <a:normAutofit/>
          </a:bodyPr>
          <a:lstStyle>
            <a:lvl1pPr>
              <a:defRPr sz="1000"/>
            </a:lvl1pPr>
          </a:lstStyle>
          <a:p>
            <a:pPr lvl="0"/>
            <a:endParaRPr lang="nb-NO" noProof="0" dirty="0" smtClean="0"/>
          </a:p>
        </p:txBody>
      </p:sp>
      <p:sp>
        <p:nvSpPr>
          <p:cNvPr id="41" name="Plassholder for tekst 10"/>
          <p:cNvSpPr>
            <a:spLocks noGrp="1"/>
          </p:cNvSpPr>
          <p:nvPr>
            <p:ph type="body" sz="quarter" idx="37"/>
          </p:nvPr>
        </p:nvSpPr>
        <p:spPr>
          <a:xfrm>
            <a:off x="3923861" y="5193243"/>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42" name="Plassholder for bilde 8"/>
          <p:cNvSpPr>
            <a:spLocks noGrp="1"/>
          </p:cNvSpPr>
          <p:nvPr>
            <p:ph type="pic" sz="quarter" idx="38"/>
          </p:nvPr>
        </p:nvSpPr>
        <p:spPr>
          <a:xfrm>
            <a:off x="5733928" y="2124076"/>
            <a:ext cx="895349" cy="817778"/>
          </a:xfrm>
          <a:prstGeom prst="rect">
            <a:avLst/>
          </a:prstGeom>
        </p:spPr>
        <p:txBody>
          <a:bodyPr rtlCol="0">
            <a:normAutofit/>
          </a:bodyPr>
          <a:lstStyle>
            <a:lvl1pPr>
              <a:defRPr sz="1000"/>
            </a:lvl1pPr>
          </a:lstStyle>
          <a:p>
            <a:pPr lvl="0"/>
            <a:endParaRPr lang="nb-NO" noProof="0" dirty="0" smtClean="0"/>
          </a:p>
        </p:txBody>
      </p:sp>
      <p:sp>
        <p:nvSpPr>
          <p:cNvPr id="43" name="Plassholder for tekst 10"/>
          <p:cNvSpPr>
            <a:spLocks noGrp="1"/>
          </p:cNvSpPr>
          <p:nvPr>
            <p:ph type="body" sz="quarter" idx="39"/>
          </p:nvPr>
        </p:nvSpPr>
        <p:spPr>
          <a:xfrm>
            <a:off x="6629277" y="2124075"/>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44" name="Plassholder for bilde 8"/>
          <p:cNvSpPr>
            <a:spLocks noGrp="1"/>
          </p:cNvSpPr>
          <p:nvPr>
            <p:ph type="pic" sz="quarter" idx="40"/>
          </p:nvPr>
        </p:nvSpPr>
        <p:spPr>
          <a:xfrm>
            <a:off x="5733928" y="3148450"/>
            <a:ext cx="895349" cy="817778"/>
          </a:xfrm>
          <a:prstGeom prst="rect">
            <a:avLst/>
          </a:prstGeom>
        </p:spPr>
        <p:txBody>
          <a:bodyPr rtlCol="0">
            <a:normAutofit/>
          </a:bodyPr>
          <a:lstStyle>
            <a:lvl1pPr>
              <a:defRPr sz="1000"/>
            </a:lvl1pPr>
          </a:lstStyle>
          <a:p>
            <a:pPr lvl="0"/>
            <a:endParaRPr lang="nb-NO" noProof="0" dirty="0" smtClean="0"/>
          </a:p>
        </p:txBody>
      </p:sp>
      <p:sp>
        <p:nvSpPr>
          <p:cNvPr id="45" name="Plassholder for tekst 10"/>
          <p:cNvSpPr>
            <a:spLocks noGrp="1"/>
          </p:cNvSpPr>
          <p:nvPr>
            <p:ph type="body" sz="quarter" idx="41"/>
          </p:nvPr>
        </p:nvSpPr>
        <p:spPr>
          <a:xfrm>
            <a:off x="6629277" y="3148449"/>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46" name="Plassholder for bilde 8"/>
          <p:cNvSpPr>
            <a:spLocks noGrp="1"/>
          </p:cNvSpPr>
          <p:nvPr>
            <p:ph type="pic" sz="quarter" idx="42"/>
          </p:nvPr>
        </p:nvSpPr>
        <p:spPr>
          <a:xfrm>
            <a:off x="5733928" y="4175473"/>
            <a:ext cx="895349" cy="817778"/>
          </a:xfrm>
          <a:prstGeom prst="rect">
            <a:avLst/>
          </a:prstGeom>
        </p:spPr>
        <p:txBody>
          <a:bodyPr rtlCol="0">
            <a:normAutofit/>
          </a:bodyPr>
          <a:lstStyle>
            <a:lvl1pPr>
              <a:defRPr sz="1000"/>
            </a:lvl1pPr>
          </a:lstStyle>
          <a:p>
            <a:pPr lvl="0"/>
            <a:endParaRPr lang="nb-NO" noProof="0" dirty="0" smtClean="0"/>
          </a:p>
        </p:txBody>
      </p:sp>
      <p:sp>
        <p:nvSpPr>
          <p:cNvPr id="47" name="Plassholder for tekst 10"/>
          <p:cNvSpPr>
            <a:spLocks noGrp="1"/>
          </p:cNvSpPr>
          <p:nvPr>
            <p:ph type="body" sz="quarter" idx="43"/>
          </p:nvPr>
        </p:nvSpPr>
        <p:spPr>
          <a:xfrm>
            <a:off x="6629277" y="4175472"/>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48" name="Plassholder for bilde 8"/>
          <p:cNvSpPr>
            <a:spLocks noGrp="1"/>
          </p:cNvSpPr>
          <p:nvPr>
            <p:ph type="pic" sz="quarter" idx="44"/>
          </p:nvPr>
        </p:nvSpPr>
        <p:spPr>
          <a:xfrm>
            <a:off x="5733928" y="5193244"/>
            <a:ext cx="895349" cy="817778"/>
          </a:xfrm>
          <a:prstGeom prst="rect">
            <a:avLst/>
          </a:prstGeom>
        </p:spPr>
        <p:txBody>
          <a:bodyPr rtlCol="0">
            <a:normAutofit/>
          </a:bodyPr>
          <a:lstStyle>
            <a:lvl1pPr>
              <a:defRPr sz="1000"/>
            </a:lvl1pPr>
          </a:lstStyle>
          <a:p>
            <a:pPr lvl="0"/>
            <a:endParaRPr lang="nb-NO" noProof="0" dirty="0" smtClean="0"/>
          </a:p>
        </p:txBody>
      </p:sp>
      <p:sp>
        <p:nvSpPr>
          <p:cNvPr id="49" name="Plassholder for tekst 10"/>
          <p:cNvSpPr>
            <a:spLocks noGrp="1"/>
          </p:cNvSpPr>
          <p:nvPr>
            <p:ph type="body" sz="quarter" idx="45"/>
          </p:nvPr>
        </p:nvSpPr>
        <p:spPr>
          <a:xfrm>
            <a:off x="6629277" y="5193243"/>
            <a:ext cx="1565269" cy="818164"/>
          </a:xfrm>
          <a:prstGeom prst="rect">
            <a:avLst/>
          </a:prstGeom>
        </p:spPr>
        <p:txBody>
          <a:bodyPr/>
          <a:lstStyle>
            <a:lvl1pPr marL="0" indent="3175">
              <a:buNone/>
              <a:defRPr sz="12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27" name="Plassholder for bunntekst 7"/>
          <p:cNvSpPr>
            <a:spLocks noGrp="1"/>
          </p:cNvSpPr>
          <p:nvPr>
            <p:ph type="ftr" sz="quarter" idx="46"/>
          </p:nvPr>
        </p:nvSpPr>
        <p:spPr/>
        <p:txBody>
          <a:bodyPr/>
          <a:lstStyle>
            <a:lvl1pPr>
              <a:defRPr/>
            </a:lvl1pPr>
          </a:lstStyle>
          <a:p>
            <a:pPr>
              <a:defRPr/>
            </a:pPr>
            <a:endParaRPr lang="nb-NO"/>
          </a:p>
        </p:txBody>
      </p:sp>
      <p:sp>
        <p:nvSpPr>
          <p:cNvPr id="30" name="Plassholder for lysbildenummer 8"/>
          <p:cNvSpPr>
            <a:spLocks noGrp="1"/>
          </p:cNvSpPr>
          <p:nvPr>
            <p:ph type="sldNum" sz="quarter" idx="47"/>
          </p:nvPr>
        </p:nvSpPr>
        <p:spPr/>
        <p:txBody>
          <a:bodyPr/>
          <a:lstStyle>
            <a:lvl1pPr>
              <a:defRPr/>
            </a:lvl1pPr>
          </a:lstStyle>
          <a:p>
            <a:pPr>
              <a:defRPr/>
            </a:pPr>
            <a:fld id="{53C19927-5583-4C9A-935D-9596E2BD37C9}" type="slidenum">
              <a:rPr lang="nb-NO"/>
              <a:pPr>
                <a:defRPr/>
              </a:pPr>
              <a:t>‹#›</a:t>
            </a:fld>
            <a:endParaRPr lang="nb-N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4"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1826717"/>
            <a:ext cx="8481650" cy="1363663"/>
          </a:xfrm>
          <a:prstGeom prst="rect">
            <a:avLst/>
          </a:prstGeom>
        </p:spPr>
        <p:txBody>
          <a:bodyPr/>
          <a:lstStyle>
            <a:lvl1pPr>
              <a:buNone/>
              <a:defRPr sz="3100"/>
            </a:lvl1pPr>
          </a:lstStyle>
          <a:p>
            <a:pPr lvl="0"/>
            <a:r>
              <a:rPr lang="nb-NO" smtClean="0"/>
              <a:t>Klikk for å redigere tekststiler i malen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ndelingsoverskrift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4"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6"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smtClean="0"/>
              <a:t>Klikk for å redigere tekststiler i malen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ndelingsoverskrift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5"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4"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smtClean="0"/>
              <a:t>Klikk for å redigere tekststiler i malen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nhold og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331789" y="990090"/>
            <a:ext cx="2939068" cy="803793"/>
          </a:xfrm>
          <a:prstGeom prst="rect">
            <a:avLst/>
          </a:prstGeo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31792" y="1793882"/>
            <a:ext cx="2939069" cy="4332289"/>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0"/>
          </p:nvPr>
        </p:nvSpPr>
        <p:spPr>
          <a:xfrm>
            <a:off x="3549228" y="180981"/>
            <a:ext cx="6155160" cy="6342063"/>
          </a:xfrm>
          <a:prstGeom prst="rect">
            <a:avLst/>
          </a:prstGeom>
        </p:spPr>
        <p:txBody>
          <a:bodyPr rtlCol="0">
            <a:normAutofit/>
          </a:bodyPr>
          <a:lstStyle/>
          <a:p>
            <a:pPr lvl="0"/>
            <a:r>
              <a:rPr lang="nb-NO" noProof="0" dirty="0" smtClean="0"/>
              <a:t>Klikk ikonet for å legge til et bilde</a:t>
            </a:r>
          </a:p>
        </p:txBody>
      </p:sp>
      <p:sp>
        <p:nvSpPr>
          <p:cNvPr id="5" name="Plassholder for lysbildenummer 9"/>
          <p:cNvSpPr>
            <a:spLocks noGrp="1"/>
          </p:cNvSpPr>
          <p:nvPr>
            <p:ph type="sldNum" sz="quarter" idx="11"/>
          </p:nvPr>
        </p:nvSpPr>
        <p:spPr/>
        <p:txBody>
          <a:bodyPr/>
          <a:lstStyle>
            <a:lvl1pPr>
              <a:defRPr>
                <a:latin typeface="Arial" pitchFamily="34" charset="0"/>
                <a:ea typeface="ＭＳ Ｐゴシック" pitchFamily="34" charset="-128"/>
              </a:defRPr>
            </a:lvl1pPr>
          </a:lstStyle>
          <a:p>
            <a:pPr>
              <a:defRPr/>
            </a:pPr>
            <a:fld id="{96B3A900-6CFA-4C75-9E75-B1D56029F6F8}" type="slidenum">
              <a:rPr lang="nb-NO"/>
              <a:pPr>
                <a:defRPr/>
              </a:pPr>
              <a:t>‹#›</a:t>
            </a:fld>
            <a:endParaRPr lang="nb-NO"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nholdsdel og bilde">
    <p:spTree>
      <p:nvGrpSpPr>
        <p:cNvPr id="1" name=""/>
        <p:cNvGrpSpPr/>
        <p:nvPr/>
      </p:nvGrpSpPr>
      <p:grpSpPr>
        <a:xfrm>
          <a:off x="0" y="0"/>
          <a:ext cx="0" cy="0"/>
          <a:chOff x="0" y="0"/>
          <a:chExt cx="0" cy="0"/>
        </a:xfrm>
      </p:grpSpPr>
      <p:cxnSp>
        <p:nvCxnSpPr>
          <p:cNvPr id="5" name="Rett linje 11"/>
          <p:cNvCxnSpPr/>
          <p:nvPr userDrawn="1"/>
        </p:nvCxnSpPr>
        <p:spPr>
          <a:xfrm rot="5400000">
            <a:off x="3361531" y="3348832"/>
            <a:ext cx="6334125" cy="1588"/>
          </a:xfrm>
          <a:prstGeom prst="line">
            <a:avLst/>
          </a:prstGeom>
          <a:ln w="3175" cap="flat" cmpd="sng" algn="ctr">
            <a:solidFill>
              <a:srgbClr val="B2B2B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title"/>
          </p:nvPr>
        </p:nvSpPr>
        <p:spPr>
          <a:xfrm>
            <a:off x="331791" y="987425"/>
            <a:ext cx="5992449" cy="1123950"/>
          </a:xfrm>
          <a:prstGeom prst="rect">
            <a:avLst/>
          </a:prstGeom>
        </p:spPr>
        <p:txBody>
          <a:bodyPr/>
          <a:lstStyle/>
          <a:p>
            <a:r>
              <a:rPr lang="nb-NO" dirty="0" smtClean="0"/>
              <a:t>Klikk for å redigere tittelstil</a:t>
            </a:r>
            <a:endParaRPr lang="nb-NO" dirty="0"/>
          </a:p>
        </p:txBody>
      </p:sp>
      <p:sp>
        <p:nvSpPr>
          <p:cNvPr id="8" name="Plassholder for innhold 2"/>
          <p:cNvSpPr>
            <a:spLocks noGrp="1"/>
          </p:cNvSpPr>
          <p:nvPr>
            <p:ph idx="1"/>
          </p:nvPr>
        </p:nvSpPr>
        <p:spPr>
          <a:xfrm>
            <a:off x="331791" y="2111382"/>
            <a:ext cx="5992449" cy="4014789"/>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ilde 7"/>
          <p:cNvSpPr>
            <a:spLocks noGrp="1"/>
          </p:cNvSpPr>
          <p:nvPr>
            <p:ph type="pic" sz="quarter" idx="10"/>
          </p:nvPr>
        </p:nvSpPr>
        <p:spPr>
          <a:xfrm>
            <a:off x="6611308" y="181768"/>
            <a:ext cx="3093080" cy="6326060"/>
          </a:xfrm>
          <a:prstGeom prst="rect">
            <a:avLst/>
          </a:prstGeom>
        </p:spPr>
        <p:txBody>
          <a:bodyPr rtlCol="0">
            <a:normAutofit/>
          </a:bodyPr>
          <a:lstStyle/>
          <a:p>
            <a:pPr lvl="0"/>
            <a:r>
              <a:rPr lang="nb-NO" noProof="0" dirty="0" smtClean="0"/>
              <a:t>Klikk ikonet for å legge til et bilde</a:t>
            </a:r>
          </a:p>
        </p:txBody>
      </p:sp>
      <p:sp>
        <p:nvSpPr>
          <p:cNvPr id="6" name="Plassholder for lysbildenummer 10"/>
          <p:cNvSpPr>
            <a:spLocks noGrp="1"/>
          </p:cNvSpPr>
          <p:nvPr>
            <p:ph type="sldNum" sz="quarter" idx="11"/>
          </p:nvPr>
        </p:nvSpPr>
        <p:spPr/>
        <p:txBody>
          <a:bodyPr/>
          <a:lstStyle>
            <a:lvl1pPr>
              <a:defRPr>
                <a:latin typeface="Arial" pitchFamily="34" charset="0"/>
                <a:ea typeface="ＭＳ Ｐゴシック" pitchFamily="34" charset="-128"/>
              </a:defRPr>
            </a:lvl1pPr>
          </a:lstStyle>
          <a:p>
            <a:pPr>
              <a:defRPr/>
            </a:pPr>
            <a:fld id="{34634FEC-2EC1-4C44-B125-E86FF66E91A2}" type="slidenum">
              <a:rPr lang="nb-NO"/>
              <a:pPr>
                <a:defRPr/>
              </a:pPr>
              <a:t>‹#›</a:t>
            </a:fld>
            <a:endParaRPr lang="nb-NO"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6" name="Plassholder for innhold 2"/>
          <p:cNvSpPr>
            <a:spLocks noGrp="1"/>
          </p:cNvSpPr>
          <p:nvPr>
            <p:ph idx="1"/>
          </p:nvPr>
        </p:nvSpPr>
        <p:spPr>
          <a:xfrm>
            <a:off x="331792" y="1619807"/>
            <a:ext cx="9216315" cy="4506361"/>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lysbildenummer 8"/>
          <p:cNvSpPr>
            <a:spLocks noGrp="1"/>
          </p:cNvSpPr>
          <p:nvPr>
            <p:ph type="sldNum" sz="quarter" idx="10"/>
          </p:nvPr>
        </p:nvSpPr>
        <p:spPr/>
        <p:txBody>
          <a:bodyPr/>
          <a:lstStyle>
            <a:lvl1pPr>
              <a:defRPr>
                <a:latin typeface="Arial" pitchFamily="34" charset="0"/>
                <a:ea typeface="ＭＳ Ｐゴシック" pitchFamily="34" charset="-128"/>
              </a:defRPr>
            </a:lvl1pPr>
          </a:lstStyle>
          <a:p>
            <a:pPr>
              <a:defRPr/>
            </a:pPr>
            <a:fld id="{0ABCF507-E416-4242-9C48-C4AC83456A6C}" type="slidenum">
              <a:rPr lang="nb-NO"/>
              <a:pPr>
                <a:defRPr/>
              </a:pPr>
              <a:t>‹#›</a:t>
            </a:fld>
            <a:endParaRPr lang="nb-NO"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4" name="Rektangel 7"/>
          <p:cNvSpPr/>
          <p:nvPr userDrawn="1"/>
        </p:nvSpPr>
        <p:spPr>
          <a:xfrm>
            <a:off x="192088" y="166688"/>
            <a:ext cx="9517062" cy="820737"/>
          </a:xfrm>
          <a:prstGeom prst="rect">
            <a:avLst/>
          </a:prstGeom>
          <a:solidFill>
            <a:srgbClr val="38669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dirty="0">
              <a:solidFill>
                <a:srgbClr val="FFFFFF"/>
              </a:solidFill>
            </a:endParaRPr>
          </a:p>
        </p:txBody>
      </p:sp>
      <p:sp>
        <p:nvSpPr>
          <p:cNvPr id="7" name="TekstSylinder 8"/>
          <p:cNvSpPr txBox="1"/>
          <p:nvPr userDrawn="1"/>
        </p:nvSpPr>
        <p:spPr>
          <a:xfrm>
            <a:off x="8632825" y="490538"/>
            <a:ext cx="895350" cy="307975"/>
          </a:xfrm>
          <a:prstGeom prst="rect">
            <a:avLst/>
          </a:prstGeom>
          <a:noFill/>
        </p:spPr>
        <p:txBody>
          <a:bodyPr wrap="none">
            <a:spAutoFit/>
          </a:bodyPr>
          <a:lstStyle/>
          <a:p>
            <a:pPr>
              <a:defRPr/>
            </a:pPr>
            <a:r>
              <a:rPr lang="nb-NO" sz="1400" b="1" dirty="0">
                <a:solidFill>
                  <a:srgbClr val="386690"/>
                </a:solidFill>
                <a:latin typeface="Calibri"/>
                <a:ea typeface="ＭＳ Ｐゴシック" pitchFamily="-107" charset="-128"/>
                <a:cs typeface="Calibri"/>
              </a:rPr>
              <a:t>Appendix</a:t>
            </a:r>
          </a:p>
        </p:txBody>
      </p:sp>
      <p:sp>
        <p:nvSpPr>
          <p:cNvPr id="5" name="Tittel 1"/>
          <p:cNvSpPr>
            <a:spLocks noGrp="1"/>
          </p:cNvSpPr>
          <p:nvPr>
            <p:ph type="title"/>
          </p:nvPr>
        </p:nvSpPr>
        <p:spPr>
          <a:xfrm>
            <a:off x="331794" y="1392859"/>
            <a:ext cx="9216313" cy="632378"/>
          </a:xfrm>
          <a:prstGeom prst="rect">
            <a:avLst/>
          </a:prstGeom>
        </p:spPr>
        <p:txBody>
          <a:bodyPr/>
          <a:lstStyle/>
          <a:p>
            <a:r>
              <a:rPr lang="nb-NO" dirty="0" smtClean="0"/>
              <a:t>Klikk for å redigere tittelstil</a:t>
            </a:r>
            <a:endParaRPr lang="nb-NO" dirty="0"/>
          </a:p>
        </p:txBody>
      </p:sp>
      <p:sp>
        <p:nvSpPr>
          <p:cNvPr id="6" name="Plassholder for innhold 2"/>
          <p:cNvSpPr>
            <a:spLocks noGrp="1"/>
          </p:cNvSpPr>
          <p:nvPr>
            <p:ph idx="1"/>
          </p:nvPr>
        </p:nvSpPr>
        <p:spPr>
          <a:xfrm>
            <a:off x="331793" y="2025237"/>
            <a:ext cx="9216315" cy="4089262"/>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lysbildenummer 8"/>
          <p:cNvSpPr>
            <a:spLocks noGrp="1"/>
          </p:cNvSpPr>
          <p:nvPr>
            <p:ph type="sldNum" sz="quarter" idx="10"/>
          </p:nvPr>
        </p:nvSpPr>
        <p:spPr/>
        <p:txBody>
          <a:bodyPr/>
          <a:lstStyle>
            <a:lvl1pPr>
              <a:defRPr>
                <a:latin typeface="Arial" pitchFamily="34" charset="0"/>
                <a:ea typeface="ＭＳ Ｐゴシック" pitchFamily="34" charset="-128"/>
              </a:defRPr>
            </a:lvl1pPr>
          </a:lstStyle>
          <a:p>
            <a:pPr>
              <a:defRPr/>
            </a:pPr>
            <a:fld id="{C878F740-4CC1-4777-8524-F1672EF72107}" type="slidenum">
              <a:rPr lang="nb-NO"/>
              <a:pPr>
                <a:defRPr/>
              </a:pPr>
              <a:t>‹#›</a:t>
            </a:fld>
            <a:endParaRPr lang="nb-NO"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3" name="Plassholder for lysbildenummer 8"/>
          <p:cNvSpPr>
            <a:spLocks noGrp="1"/>
          </p:cNvSpPr>
          <p:nvPr>
            <p:ph type="sldNum" sz="quarter" idx="10"/>
          </p:nvPr>
        </p:nvSpPr>
        <p:spPr/>
        <p:txBody>
          <a:bodyPr/>
          <a:lstStyle>
            <a:lvl1pPr>
              <a:defRPr>
                <a:latin typeface="Arial" pitchFamily="34" charset="0"/>
                <a:ea typeface="ＭＳ Ｐゴシック" pitchFamily="34" charset="-128"/>
              </a:defRPr>
            </a:lvl1pPr>
          </a:lstStyle>
          <a:p>
            <a:pPr>
              <a:defRPr/>
            </a:pPr>
            <a:fld id="{8E1868E0-FA24-4B82-ADF2-EFD20346E944}" type="slidenum">
              <a:rPr lang="nb-NO"/>
              <a:pPr>
                <a:defRPr/>
              </a:pPr>
              <a:t>‹#›</a:t>
            </a:fld>
            <a:endParaRPr lang="nb-NO"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lysbildenummer 8"/>
          <p:cNvSpPr>
            <a:spLocks noGrp="1"/>
          </p:cNvSpPr>
          <p:nvPr>
            <p:ph type="sldNum" sz="quarter" idx="10"/>
          </p:nvPr>
        </p:nvSpPr>
        <p:spPr/>
        <p:txBody>
          <a:bodyPr/>
          <a:lstStyle>
            <a:lvl1pPr>
              <a:defRPr>
                <a:latin typeface="Arial" pitchFamily="34" charset="0"/>
                <a:ea typeface="ＭＳ Ｐゴシック" pitchFamily="34" charset="-128"/>
              </a:defRPr>
            </a:lvl1pPr>
          </a:lstStyle>
          <a:p>
            <a:pPr>
              <a:defRPr/>
            </a:pPr>
            <a:fld id="{6DB41CC4-FAF2-4953-9117-F43B12A82BD7}" type="slidenum">
              <a:rPr lang="nb-NO"/>
              <a:pPr>
                <a:defRPr/>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ndelingsoverskrift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e 9" descr="EF_logo.png"/>
          <p:cNvPicPr>
            <a:picLocks noChangeAspect="1"/>
          </p:cNvPicPr>
          <p:nvPr/>
        </p:nvPicPr>
        <p:blipFill>
          <a:blip r:embed="rId3"/>
          <a:srcRect/>
          <a:stretch>
            <a:fillRect/>
          </a:stretch>
        </p:blipFill>
        <p:spPr bwMode="auto">
          <a:xfrm>
            <a:off x="428625" y="390525"/>
            <a:ext cx="925513" cy="844550"/>
          </a:xfrm>
          <a:prstGeom prst="rect">
            <a:avLst/>
          </a:prstGeom>
          <a:noFill/>
          <a:ln w="9525">
            <a:noFill/>
            <a:miter lim="800000"/>
            <a:headEnd/>
            <a:tailEnd/>
          </a:ln>
        </p:spPr>
      </p:pic>
      <p:pic>
        <p:nvPicPr>
          <p:cNvPr id="5" name="Bilde 9" descr="EF_logo.png"/>
          <p:cNvPicPr>
            <a:picLocks noChangeAspect="1"/>
          </p:cNvPicPr>
          <p:nvPr userDrawn="1"/>
        </p:nvPicPr>
        <p:blipFill>
          <a:blip r:embed="rId3"/>
          <a:srcRect/>
          <a:stretch>
            <a:fillRect/>
          </a:stretch>
        </p:blipFill>
        <p:spPr bwMode="auto">
          <a:xfrm>
            <a:off x="428625" y="390525"/>
            <a:ext cx="925513" cy="844550"/>
          </a:xfrm>
          <a:prstGeom prst="rect">
            <a:avLst/>
          </a:prstGeom>
          <a:noFill/>
          <a:ln w="9525">
            <a:noFill/>
            <a:miter lim="800000"/>
            <a:headEnd/>
            <a:tailEnd/>
          </a:ln>
        </p:spPr>
      </p:pic>
      <p:sp>
        <p:nvSpPr>
          <p:cNvPr id="4" name="Plassholder for tekst 5"/>
          <p:cNvSpPr>
            <a:spLocks noGrp="1"/>
          </p:cNvSpPr>
          <p:nvPr>
            <p:ph type="body" sz="quarter" idx="10"/>
          </p:nvPr>
        </p:nvSpPr>
        <p:spPr>
          <a:xfrm>
            <a:off x="328976" y="3489330"/>
            <a:ext cx="8481650" cy="1363663"/>
          </a:xfrm>
          <a:prstGeom prst="rect">
            <a:avLst/>
          </a:prstGeom>
        </p:spPr>
        <p:txBody>
          <a:bodyPr/>
          <a:lstStyle>
            <a:lvl1pPr>
              <a:buNone/>
              <a:defRPr sz="3100"/>
            </a:lvl1pPr>
          </a:lstStyle>
          <a:p>
            <a:pPr lvl="0"/>
            <a:r>
              <a:rPr lang="nb-NO" dirty="0" smtClean="0"/>
              <a:t>Klikk for å redigere tekststiler i malen</a:t>
            </a:r>
          </a:p>
        </p:txBody>
      </p:sp>
      <p:sp>
        <p:nvSpPr>
          <p:cNvPr id="6" name="Plassholder for lysbildenummer 5"/>
          <p:cNvSpPr>
            <a:spLocks noGrp="1"/>
          </p:cNvSpPr>
          <p:nvPr>
            <p:ph type="sldNum" sz="quarter" idx="11"/>
          </p:nvPr>
        </p:nvSpPr>
        <p:spPr>
          <a:xfrm>
            <a:off x="9399588" y="6538913"/>
            <a:ext cx="407987" cy="182562"/>
          </a:xfrm>
        </p:spPr>
        <p:txBody>
          <a:bodyPr/>
          <a:lstStyle>
            <a:lvl1pPr>
              <a:defRPr/>
            </a:lvl1pPr>
          </a:lstStyle>
          <a:p>
            <a:pPr>
              <a:defRPr/>
            </a:pPr>
            <a:fld id="{2435BBA3-EFFA-4D20-8BB6-005652461FCE}" type="slidenum">
              <a:rPr lang="nb-NO"/>
              <a:pPr>
                <a:defRPr/>
              </a:pPr>
              <a:t>‹#›</a:t>
            </a:fld>
            <a:endParaRPr lang="nb-NO"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de">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182566" y="192088"/>
            <a:ext cx="9517062" cy="6323012"/>
          </a:xfrm>
          <a:prstGeom prst="rect">
            <a:avLst/>
          </a:prstGeom>
        </p:spPr>
        <p:txBody>
          <a:bodyPr rtlCol="0">
            <a:normAutofit/>
          </a:bodyPr>
          <a:lstStyle/>
          <a:p>
            <a:pPr lvl="0"/>
            <a:r>
              <a:rPr lang="nb-NO" noProof="0" dirty="0" smtClean="0"/>
              <a:t>Klikk ikonet for å legge til et bilde</a:t>
            </a:r>
          </a:p>
        </p:txBody>
      </p:sp>
      <p:sp>
        <p:nvSpPr>
          <p:cNvPr id="3" name="Plassholder for lysbildenummer 8"/>
          <p:cNvSpPr>
            <a:spLocks noGrp="1"/>
          </p:cNvSpPr>
          <p:nvPr>
            <p:ph type="sldNum" sz="quarter" idx="11"/>
          </p:nvPr>
        </p:nvSpPr>
        <p:spPr/>
        <p:txBody>
          <a:bodyPr/>
          <a:lstStyle>
            <a:lvl1pPr>
              <a:defRPr>
                <a:latin typeface="Arial" pitchFamily="34" charset="0"/>
                <a:ea typeface="ＭＳ Ｐゴシック" pitchFamily="34" charset="-128"/>
              </a:defRPr>
            </a:lvl1pPr>
          </a:lstStyle>
          <a:p>
            <a:pPr>
              <a:defRPr/>
            </a:pPr>
            <a:fld id="{F498E782-8EC1-49DB-AAD6-9A0D6662B02B}" type="slidenum">
              <a:rPr lang="nb-NO"/>
              <a:pPr>
                <a:defRPr/>
              </a:pPr>
              <a:t>‹#›</a:t>
            </a:fld>
            <a:endParaRPr lang="nb-NO"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3"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9" name="Plassholder for bilde 8"/>
          <p:cNvSpPr>
            <a:spLocks noGrp="1"/>
          </p:cNvSpPr>
          <p:nvPr>
            <p:ph type="pic" sz="quarter" idx="10"/>
          </p:nvPr>
        </p:nvSpPr>
        <p:spPr>
          <a:xfrm>
            <a:off x="331793" y="2124076"/>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11" name="Plassholder for tekst 10"/>
          <p:cNvSpPr>
            <a:spLocks noGrp="1"/>
          </p:cNvSpPr>
          <p:nvPr>
            <p:ph type="body" sz="quarter" idx="11"/>
          </p:nvPr>
        </p:nvSpPr>
        <p:spPr>
          <a:xfrm>
            <a:off x="1227142" y="2124075"/>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16" name="Plassholder for bilde 8"/>
          <p:cNvSpPr>
            <a:spLocks noGrp="1"/>
          </p:cNvSpPr>
          <p:nvPr>
            <p:ph type="pic" sz="quarter" idx="16"/>
          </p:nvPr>
        </p:nvSpPr>
        <p:spPr>
          <a:xfrm>
            <a:off x="331793" y="3148450"/>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22" name="Plassholder for bilde 8"/>
          <p:cNvSpPr>
            <a:spLocks noGrp="1"/>
          </p:cNvSpPr>
          <p:nvPr>
            <p:ph type="pic" sz="quarter" idx="22"/>
          </p:nvPr>
        </p:nvSpPr>
        <p:spPr>
          <a:xfrm>
            <a:off x="331793" y="4175473"/>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28" name="Plassholder for bilde 8"/>
          <p:cNvSpPr>
            <a:spLocks noGrp="1"/>
          </p:cNvSpPr>
          <p:nvPr>
            <p:ph type="pic" sz="quarter" idx="28"/>
          </p:nvPr>
        </p:nvSpPr>
        <p:spPr>
          <a:xfrm>
            <a:off x="331793" y="5193244"/>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34" name="Plassholder for bilde 8"/>
          <p:cNvSpPr>
            <a:spLocks noGrp="1"/>
          </p:cNvSpPr>
          <p:nvPr>
            <p:ph type="pic" sz="quarter" idx="30"/>
          </p:nvPr>
        </p:nvSpPr>
        <p:spPr>
          <a:xfrm>
            <a:off x="3028512" y="2124076"/>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36" name="Plassholder for bilde 8"/>
          <p:cNvSpPr>
            <a:spLocks noGrp="1"/>
          </p:cNvSpPr>
          <p:nvPr>
            <p:ph type="pic" sz="quarter" idx="32"/>
          </p:nvPr>
        </p:nvSpPr>
        <p:spPr>
          <a:xfrm>
            <a:off x="3028512" y="3148450"/>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38" name="Plassholder for bilde 8"/>
          <p:cNvSpPr>
            <a:spLocks noGrp="1"/>
          </p:cNvSpPr>
          <p:nvPr>
            <p:ph type="pic" sz="quarter" idx="34"/>
          </p:nvPr>
        </p:nvSpPr>
        <p:spPr>
          <a:xfrm>
            <a:off x="3028512" y="4175473"/>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40" name="Plassholder for bilde 8"/>
          <p:cNvSpPr>
            <a:spLocks noGrp="1"/>
          </p:cNvSpPr>
          <p:nvPr>
            <p:ph type="pic" sz="quarter" idx="36"/>
          </p:nvPr>
        </p:nvSpPr>
        <p:spPr>
          <a:xfrm>
            <a:off x="3028512" y="5193244"/>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42" name="Plassholder for bilde 8"/>
          <p:cNvSpPr>
            <a:spLocks noGrp="1"/>
          </p:cNvSpPr>
          <p:nvPr>
            <p:ph type="pic" sz="quarter" idx="38"/>
          </p:nvPr>
        </p:nvSpPr>
        <p:spPr>
          <a:xfrm>
            <a:off x="5733928" y="2124076"/>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44" name="Plassholder for bilde 8"/>
          <p:cNvSpPr>
            <a:spLocks noGrp="1"/>
          </p:cNvSpPr>
          <p:nvPr>
            <p:ph type="pic" sz="quarter" idx="40"/>
          </p:nvPr>
        </p:nvSpPr>
        <p:spPr>
          <a:xfrm>
            <a:off x="5733928" y="3148450"/>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46" name="Plassholder for bilde 8"/>
          <p:cNvSpPr>
            <a:spLocks noGrp="1"/>
          </p:cNvSpPr>
          <p:nvPr>
            <p:ph type="pic" sz="quarter" idx="42"/>
          </p:nvPr>
        </p:nvSpPr>
        <p:spPr>
          <a:xfrm>
            <a:off x="5733928" y="4175473"/>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48" name="Plassholder for bilde 8"/>
          <p:cNvSpPr>
            <a:spLocks noGrp="1"/>
          </p:cNvSpPr>
          <p:nvPr>
            <p:ph type="pic" sz="quarter" idx="44"/>
          </p:nvPr>
        </p:nvSpPr>
        <p:spPr>
          <a:xfrm>
            <a:off x="5733928" y="5193244"/>
            <a:ext cx="895349" cy="817778"/>
          </a:xfrm>
          <a:prstGeom prst="rect">
            <a:avLst/>
          </a:prstGeom>
        </p:spPr>
        <p:txBody>
          <a:bodyPr rtlCol="0">
            <a:noAutofit/>
          </a:bodyPr>
          <a:lstStyle>
            <a:lvl1pPr>
              <a:defRPr sz="1200"/>
            </a:lvl1pPr>
          </a:lstStyle>
          <a:p>
            <a:pPr lvl="0"/>
            <a:r>
              <a:rPr lang="en-US" noProof="0" dirty="0" smtClean="0"/>
              <a:t>Click icon to add picture</a:t>
            </a:r>
            <a:endParaRPr lang="nb-NO" noProof="0" dirty="0" smtClean="0"/>
          </a:p>
        </p:txBody>
      </p:sp>
      <p:sp>
        <p:nvSpPr>
          <p:cNvPr id="31" name="Plassholder for tekst 10"/>
          <p:cNvSpPr>
            <a:spLocks noGrp="1"/>
          </p:cNvSpPr>
          <p:nvPr>
            <p:ph type="body" sz="quarter" idx="48"/>
          </p:nvPr>
        </p:nvSpPr>
        <p:spPr>
          <a:xfrm>
            <a:off x="1227142" y="3148450"/>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32" name="Plassholder for tekst 10"/>
          <p:cNvSpPr>
            <a:spLocks noGrp="1"/>
          </p:cNvSpPr>
          <p:nvPr>
            <p:ph type="body" sz="quarter" idx="49"/>
          </p:nvPr>
        </p:nvSpPr>
        <p:spPr>
          <a:xfrm>
            <a:off x="1227142" y="4175473"/>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33" name="Plassholder for tekst 10"/>
          <p:cNvSpPr>
            <a:spLocks noGrp="1"/>
          </p:cNvSpPr>
          <p:nvPr>
            <p:ph type="body" sz="quarter" idx="50"/>
          </p:nvPr>
        </p:nvSpPr>
        <p:spPr>
          <a:xfrm>
            <a:off x="1227142" y="5193244"/>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0" name="Plassholder for tekst 10"/>
          <p:cNvSpPr>
            <a:spLocks noGrp="1"/>
          </p:cNvSpPr>
          <p:nvPr>
            <p:ph type="body" sz="quarter" idx="51"/>
          </p:nvPr>
        </p:nvSpPr>
        <p:spPr>
          <a:xfrm>
            <a:off x="3923861" y="2124075"/>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1" name="Plassholder for tekst 10"/>
          <p:cNvSpPr>
            <a:spLocks noGrp="1"/>
          </p:cNvSpPr>
          <p:nvPr>
            <p:ph type="body" sz="quarter" idx="52"/>
          </p:nvPr>
        </p:nvSpPr>
        <p:spPr>
          <a:xfrm>
            <a:off x="3923861" y="3148450"/>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2" name="Plassholder for tekst 10"/>
          <p:cNvSpPr>
            <a:spLocks noGrp="1"/>
          </p:cNvSpPr>
          <p:nvPr>
            <p:ph type="body" sz="quarter" idx="53"/>
          </p:nvPr>
        </p:nvSpPr>
        <p:spPr>
          <a:xfrm>
            <a:off x="3923861" y="4175473"/>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3" name="Plassholder for tekst 10"/>
          <p:cNvSpPr>
            <a:spLocks noGrp="1"/>
          </p:cNvSpPr>
          <p:nvPr>
            <p:ph type="body" sz="quarter" idx="54"/>
          </p:nvPr>
        </p:nvSpPr>
        <p:spPr>
          <a:xfrm>
            <a:off x="3923861" y="5193244"/>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4" name="Plassholder for tekst 10"/>
          <p:cNvSpPr>
            <a:spLocks noGrp="1"/>
          </p:cNvSpPr>
          <p:nvPr>
            <p:ph type="body" sz="quarter" idx="55"/>
          </p:nvPr>
        </p:nvSpPr>
        <p:spPr>
          <a:xfrm>
            <a:off x="6629277" y="2124076"/>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5" name="Plassholder for tekst 10"/>
          <p:cNvSpPr>
            <a:spLocks noGrp="1"/>
          </p:cNvSpPr>
          <p:nvPr>
            <p:ph type="body" sz="quarter" idx="56"/>
          </p:nvPr>
        </p:nvSpPr>
        <p:spPr>
          <a:xfrm>
            <a:off x="6629277" y="3148451"/>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6" name="Plassholder for tekst 10"/>
          <p:cNvSpPr>
            <a:spLocks noGrp="1"/>
          </p:cNvSpPr>
          <p:nvPr>
            <p:ph type="body" sz="quarter" idx="57"/>
          </p:nvPr>
        </p:nvSpPr>
        <p:spPr>
          <a:xfrm>
            <a:off x="6629277" y="4175474"/>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57" name="Plassholder for tekst 10"/>
          <p:cNvSpPr>
            <a:spLocks noGrp="1"/>
          </p:cNvSpPr>
          <p:nvPr>
            <p:ph type="body" sz="quarter" idx="58"/>
          </p:nvPr>
        </p:nvSpPr>
        <p:spPr>
          <a:xfrm>
            <a:off x="6629277" y="5193245"/>
            <a:ext cx="1565269" cy="817778"/>
          </a:xfrm>
          <a:prstGeom prst="rect">
            <a:avLst/>
          </a:prstGeom>
        </p:spPr>
        <p:txBody>
          <a:bodyPr>
            <a:noAutofit/>
          </a:bodyPr>
          <a:lstStyle>
            <a:lvl1pPr marL="0" indent="3175">
              <a:buNone/>
              <a:defRPr sz="1000" cap="all">
                <a:solidFill>
                  <a:srgbClr val="B85C25"/>
                </a:solidFill>
              </a:defRPr>
            </a:lvl1pPr>
            <a:lvl2pPr marL="0" indent="0">
              <a:spcAft>
                <a:spcPts val="0"/>
              </a:spcAft>
              <a:buNone/>
              <a:defRPr sz="1000">
                <a:solidFill>
                  <a:schemeClr val="tx1"/>
                </a:solidFill>
              </a:defRPr>
            </a:lvl2pPr>
            <a:lvl3pPr>
              <a:defRPr sz="1000"/>
            </a:lvl3pPr>
            <a:lvl4pPr>
              <a:defRPr sz="1000"/>
            </a:lvl4pPr>
            <a:lvl5pPr>
              <a:defRPr sz="1000"/>
            </a:lvl5pPr>
          </a:lstStyle>
          <a:p>
            <a:pPr lvl="0"/>
            <a:r>
              <a:rPr lang="nb-NO" dirty="0" smtClean="0"/>
              <a:t>Klikk for å redigere tekststiler i malen</a:t>
            </a:r>
          </a:p>
          <a:p>
            <a:pPr lvl="1"/>
            <a:r>
              <a:rPr lang="nb-NO" dirty="0" smtClean="0"/>
              <a:t>Andre nivå</a:t>
            </a:r>
          </a:p>
        </p:txBody>
      </p:sp>
      <p:sp>
        <p:nvSpPr>
          <p:cNvPr id="27" name="Plassholder for lysbildenummer 8"/>
          <p:cNvSpPr>
            <a:spLocks noGrp="1"/>
          </p:cNvSpPr>
          <p:nvPr>
            <p:ph type="sldNum" sz="quarter" idx="59"/>
          </p:nvPr>
        </p:nvSpPr>
        <p:spPr/>
        <p:txBody>
          <a:bodyPr/>
          <a:lstStyle>
            <a:lvl1pPr>
              <a:defRPr>
                <a:latin typeface="Arial" pitchFamily="34" charset="0"/>
                <a:ea typeface="ＭＳ Ｐゴシック" pitchFamily="34" charset="-128"/>
              </a:defRPr>
            </a:lvl1pPr>
          </a:lstStyle>
          <a:p>
            <a:pPr>
              <a:defRPr/>
            </a:pPr>
            <a:fld id="{8DFCB291-DF7C-4AD1-A894-30CD948F3B3F}" type="slidenum">
              <a:rPr lang="nb-NO"/>
              <a:pPr>
                <a:defRPr/>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nhold og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331789" y="990082"/>
            <a:ext cx="2939068" cy="1004336"/>
          </a:xfrm>
          <a:prstGeom prst="rect">
            <a:avLst/>
          </a:prstGeo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31792" y="1994418"/>
            <a:ext cx="2939069" cy="4131746"/>
          </a:xfrm>
          <a:prstGeom prst="rect">
            <a:avLst/>
          </a:prstGeo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0"/>
          </p:nvPr>
        </p:nvSpPr>
        <p:spPr>
          <a:xfrm>
            <a:off x="3549228" y="180981"/>
            <a:ext cx="6155160" cy="6342063"/>
          </a:xfrm>
          <a:prstGeom prst="rect">
            <a:avLst/>
          </a:prstGeom>
        </p:spPr>
        <p:txBody>
          <a:bodyPr rtlCol="0">
            <a:normAutofit/>
          </a:bodyPr>
          <a:lstStyle/>
          <a:p>
            <a:pPr lvl="0"/>
            <a:r>
              <a:rPr lang="nb-NO" noProof="0" dirty="0" smtClean="0"/>
              <a:t>Klikk ikonet for å legge til et bilde</a:t>
            </a:r>
          </a:p>
        </p:txBody>
      </p:sp>
      <p:sp>
        <p:nvSpPr>
          <p:cNvPr id="5" name="Plassholder for bunntekst 7"/>
          <p:cNvSpPr>
            <a:spLocks noGrp="1"/>
          </p:cNvSpPr>
          <p:nvPr>
            <p:ph type="ftr" sz="quarter" idx="11"/>
          </p:nvPr>
        </p:nvSpPr>
        <p:spPr/>
        <p:txBody>
          <a:bodyPr/>
          <a:lstStyle>
            <a:lvl1pPr>
              <a:defRPr/>
            </a:lvl1pPr>
          </a:lstStyle>
          <a:p>
            <a:pPr>
              <a:defRPr/>
            </a:pPr>
            <a:endParaRPr lang="nb-NO"/>
          </a:p>
        </p:txBody>
      </p:sp>
      <p:sp>
        <p:nvSpPr>
          <p:cNvPr id="6" name="Plassholder for lysbildenummer 8"/>
          <p:cNvSpPr>
            <a:spLocks noGrp="1"/>
          </p:cNvSpPr>
          <p:nvPr>
            <p:ph type="sldNum" sz="quarter" idx="12"/>
          </p:nvPr>
        </p:nvSpPr>
        <p:spPr/>
        <p:txBody>
          <a:bodyPr/>
          <a:lstStyle>
            <a:lvl1pPr>
              <a:defRPr/>
            </a:lvl1pPr>
          </a:lstStyle>
          <a:p>
            <a:pPr>
              <a:defRPr/>
            </a:pPr>
            <a:fld id="{7DEB7800-5174-4C6A-B41F-961AA64C730E}" type="slidenum">
              <a:rPr lang="nb-NO"/>
              <a:pPr>
                <a:defRPr/>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nholdsdel og bilde">
    <p:spTree>
      <p:nvGrpSpPr>
        <p:cNvPr id="1" name=""/>
        <p:cNvGrpSpPr/>
        <p:nvPr/>
      </p:nvGrpSpPr>
      <p:grpSpPr>
        <a:xfrm>
          <a:off x="0" y="0"/>
          <a:ext cx="0" cy="0"/>
          <a:chOff x="0" y="0"/>
          <a:chExt cx="0" cy="0"/>
        </a:xfrm>
      </p:grpSpPr>
      <p:sp>
        <p:nvSpPr>
          <p:cNvPr id="7" name="Tittel 1"/>
          <p:cNvSpPr>
            <a:spLocks noGrp="1"/>
          </p:cNvSpPr>
          <p:nvPr>
            <p:ph type="title"/>
          </p:nvPr>
        </p:nvSpPr>
        <p:spPr>
          <a:xfrm>
            <a:off x="331791" y="987425"/>
            <a:ext cx="5992449" cy="632378"/>
          </a:xfrm>
          <a:prstGeom prst="rect">
            <a:avLst/>
          </a:prstGeom>
        </p:spPr>
        <p:txBody>
          <a:bodyPr/>
          <a:lstStyle/>
          <a:p>
            <a:r>
              <a:rPr lang="nb-NO" smtClean="0"/>
              <a:t>Klikk for å redigere tittelstil</a:t>
            </a:r>
            <a:endParaRPr lang="nb-NO" dirty="0"/>
          </a:p>
        </p:txBody>
      </p:sp>
      <p:sp>
        <p:nvSpPr>
          <p:cNvPr id="8" name="Plassholder for innhold 2"/>
          <p:cNvSpPr>
            <a:spLocks noGrp="1"/>
          </p:cNvSpPr>
          <p:nvPr>
            <p:ph idx="1"/>
          </p:nvPr>
        </p:nvSpPr>
        <p:spPr>
          <a:xfrm>
            <a:off x="331791" y="1619807"/>
            <a:ext cx="5992449" cy="4506361"/>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bilde 7"/>
          <p:cNvSpPr>
            <a:spLocks noGrp="1"/>
          </p:cNvSpPr>
          <p:nvPr>
            <p:ph type="pic" sz="quarter" idx="10"/>
          </p:nvPr>
        </p:nvSpPr>
        <p:spPr>
          <a:xfrm>
            <a:off x="6611308" y="180981"/>
            <a:ext cx="3093080" cy="6342063"/>
          </a:xfrm>
          <a:prstGeom prst="rect">
            <a:avLst/>
          </a:prstGeom>
        </p:spPr>
        <p:txBody>
          <a:bodyPr rtlCol="0">
            <a:normAutofit/>
          </a:bodyPr>
          <a:lstStyle/>
          <a:p>
            <a:pPr lvl="0"/>
            <a:r>
              <a:rPr lang="nb-NO" noProof="0" dirty="0" smtClean="0"/>
              <a:t>Klikk ikonet for å legge til et bilde</a:t>
            </a:r>
          </a:p>
        </p:txBody>
      </p:sp>
      <p:sp>
        <p:nvSpPr>
          <p:cNvPr id="5" name="Plassholder for bunntekst 7"/>
          <p:cNvSpPr>
            <a:spLocks noGrp="1"/>
          </p:cNvSpPr>
          <p:nvPr>
            <p:ph type="ftr" sz="quarter" idx="11"/>
          </p:nvPr>
        </p:nvSpPr>
        <p:spPr/>
        <p:txBody>
          <a:bodyPr/>
          <a:lstStyle>
            <a:lvl1pPr>
              <a:defRPr/>
            </a:lvl1pPr>
          </a:lstStyle>
          <a:p>
            <a:pPr>
              <a:defRPr/>
            </a:pPr>
            <a:endParaRPr lang="nb-NO"/>
          </a:p>
        </p:txBody>
      </p:sp>
      <p:sp>
        <p:nvSpPr>
          <p:cNvPr id="6" name="Plassholder for lysbildenummer 8"/>
          <p:cNvSpPr>
            <a:spLocks noGrp="1"/>
          </p:cNvSpPr>
          <p:nvPr>
            <p:ph type="sldNum" sz="quarter" idx="12"/>
          </p:nvPr>
        </p:nvSpPr>
        <p:spPr/>
        <p:txBody>
          <a:bodyPr/>
          <a:lstStyle>
            <a:lvl1pPr>
              <a:defRPr/>
            </a:lvl1pPr>
          </a:lstStyle>
          <a:p>
            <a:pPr>
              <a:defRPr/>
            </a:pPr>
            <a:fld id="{AC910A8C-AED8-4E38-886E-2B194DC01D98}" type="slidenum">
              <a:rPr lang="nb-NO"/>
              <a:pPr>
                <a:defRPr/>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6" name="Plassholder for innhold 2"/>
          <p:cNvSpPr>
            <a:spLocks noGrp="1"/>
          </p:cNvSpPr>
          <p:nvPr>
            <p:ph idx="1"/>
          </p:nvPr>
        </p:nvSpPr>
        <p:spPr>
          <a:xfrm>
            <a:off x="331792" y="1619807"/>
            <a:ext cx="9216315" cy="4506361"/>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bunntekst 7"/>
          <p:cNvSpPr>
            <a:spLocks noGrp="1"/>
          </p:cNvSpPr>
          <p:nvPr>
            <p:ph type="ftr" sz="quarter" idx="10"/>
          </p:nvPr>
        </p:nvSpPr>
        <p:spPr/>
        <p:txBody>
          <a:bodyPr/>
          <a:lstStyle>
            <a:lvl1pPr>
              <a:defRPr/>
            </a:lvl1pPr>
          </a:lstStyle>
          <a:p>
            <a:pPr>
              <a:defRPr/>
            </a:pPr>
            <a:endParaRPr lang="nb-NO"/>
          </a:p>
        </p:txBody>
      </p:sp>
      <p:sp>
        <p:nvSpPr>
          <p:cNvPr id="7" name="Plassholder for lysbildenummer 8"/>
          <p:cNvSpPr>
            <a:spLocks noGrp="1"/>
          </p:cNvSpPr>
          <p:nvPr>
            <p:ph type="sldNum" sz="quarter" idx="11"/>
          </p:nvPr>
        </p:nvSpPr>
        <p:spPr/>
        <p:txBody>
          <a:bodyPr/>
          <a:lstStyle>
            <a:lvl1pPr>
              <a:defRPr/>
            </a:lvl1pPr>
          </a:lstStyle>
          <a:p>
            <a:pPr>
              <a:defRPr/>
            </a:pPr>
            <a:fld id="{FE61074F-ADA5-4A9E-853C-A8A99E18986F}" type="slidenum">
              <a:rPr lang="nb-NO"/>
              <a:pPr>
                <a:defRPr/>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5" name="Tittel 1"/>
          <p:cNvSpPr>
            <a:spLocks noGrp="1"/>
          </p:cNvSpPr>
          <p:nvPr>
            <p:ph type="title"/>
          </p:nvPr>
        </p:nvSpPr>
        <p:spPr>
          <a:xfrm>
            <a:off x="331794" y="987425"/>
            <a:ext cx="9216313" cy="632378"/>
          </a:xfrm>
          <a:prstGeom prst="rect">
            <a:avLst/>
          </a:prstGeom>
        </p:spPr>
        <p:txBody>
          <a:bodyPr/>
          <a:lstStyle/>
          <a:p>
            <a:r>
              <a:rPr lang="nb-NO" smtClean="0"/>
              <a:t>Klikk for å redigere tittelstil</a:t>
            </a:r>
            <a:endParaRPr lang="nb-NO" dirty="0"/>
          </a:p>
        </p:txBody>
      </p:sp>
      <p:sp>
        <p:nvSpPr>
          <p:cNvPr id="3" name="Plassholder for bunntekst 7"/>
          <p:cNvSpPr>
            <a:spLocks noGrp="1"/>
          </p:cNvSpPr>
          <p:nvPr>
            <p:ph type="ftr" sz="quarter" idx="10"/>
          </p:nvPr>
        </p:nvSpPr>
        <p:spPr/>
        <p:txBody>
          <a:bodyPr/>
          <a:lstStyle>
            <a:lvl1pPr>
              <a:defRPr/>
            </a:lvl1pPr>
          </a:lstStyle>
          <a:p>
            <a:pPr>
              <a:defRPr/>
            </a:pPr>
            <a:endParaRPr lang="nb-NO"/>
          </a:p>
        </p:txBody>
      </p:sp>
      <p:sp>
        <p:nvSpPr>
          <p:cNvPr id="4" name="Plassholder for lysbildenummer 8"/>
          <p:cNvSpPr>
            <a:spLocks noGrp="1"/>
          </p:cNvSpPr>
          <p:nvPr>
            <p:ph type="sldNum" sz="quarter" idx="11"/>
          </p:nvPr>
        </p:nvSpPr>
        <p:spPr/>
        <p:txBody>
          <a:bodyPr/>
          <a:lstStyle>
            <a:lvl1pPr>
              <a:defRPr/>
            </a:lvl1pPr>
          </a:lstStyle>
          <a:p>
            <a:pPr>
              <a:defRPr/>
            </a:pPr>
            <a:fld id="{FE58F4F2-9D9C-44BB-8F60-31CC315A5B2D}" type="slidenum">
              <a:rPr lang="nb-NO"/>
              <a:pPr>
                <a:defRPr/>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bunntekst 7"/>
          <p:cNvSpPr>
            <a:spLocks noGrp="1"/>
          </p:cNvSpPr>
          <p:nvPr>
            <p:ph type="ftr" sz="quarter" idx="10"/>
          </p:nvPr>
        </p:nvSpPr>
        <p:spPr/>
        <p:txBody>
          <a:bodyPr/>
          <a:lstStyle>
            <a:lvl1pPr>
              <a:defRPr/>
            </a:lvl1pPr>
          </a:lstStyle>
          <a:p>
            <a:pPr>
              <a:defRPr/>
            </a:pPr>
            <a:endParaRPr lang="nb-NO"/>
          </a:p>
        </p:txBody>
      </p:sp>
      <p:sp>
        <p:nvSpPr>
          <p:cNvPr id="3" name="Plassholder for lysbildenummer 8"/>
          <p:cNvSpPr>
            <a:spLocks noGrp="1"/>
          </p:cNvSpPr>
          <p:nvPr>
            <p:ph type="sldNum" sz="quarter" idx="11"/>
          </p:nvPr>
        </p:nvSpPr>
        <p:spPr/>
        <p:txBody>
          <a:bodyPr/>
          <a:lstStyle>
            <a:lvl1pPr>
              <a:defRPr/>
            </a:lvl1pPr>
          </a:lstStyle>
          <a:p>
            <a:pPr>
              <a:defRPr/>
            </a:pPr>
            <a:fld id="{FDC99098-528B-4B63-923B-2D36FB610F71}" type="slidenum">
              <a:rPr lang="nb-NO"/>
              <a:pPr>
                <a:defRPr/>
              </a:pPr>
              <a:t>‹#›</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e">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182566" y="192088"/>
            <a:ext cx="9517062" cy="6323012"/>
          </a:xfrm>
          <a:prstGeom prst="rect">
            <a:avLst/>
          </a:prstGeom>
        </p:spPr>
        <p:txBody>
          <a:bodyPr rtlCol="0">
            <a:normAutofit/>
          </a:bodyPr>
          <a:lstStyle/>
          <a:p>
            <a:pPr lvl="0"/>
            <a:r>
              <a:rPr lang="nb-NO" noProof="0" dirty="0" smtClean="0"/>
              <a:t>Klikk ikonet for å legge til et bilde</a:t>
            </a:r>
          </a:p>
        </p:txBody>
      </p:sp>
      <p:sp>
        <p:nvSpPr>
          <p:cNvPr id="3" name="Plassholder for bunntekst 7"/>
          <p:cNvSpPr>
            <a:spLocks noGrp="1"/>
          </p:cNvSpPr>
          <p:nvPr>
            <p:ph type="ftr" sz="quarter" idx="11"/>
          </p:nvPr>
        </p:nvSpPr>
        <p:spPr/>
        <p:txBody>
          <a:bodyPr/>
          <a:lstStyle>
            <a:lvl1pPr>
              <a:defRPr/>
            </a:lvl1pPr>
          </a:lstStyle>
          <a:p>
            <a:pPr>
              <a:defRPr/>
            </a:pPr>
            <a:endParaRPr lang="nb-NO"/>
          </a:p>
        </p:txBody>
      </p:sp>
      <p:sp>
        <p:nvSpPr>
          <p:cNvPr id="5" name="Plassholder for lysbildenummer 8"/>
          <p:cNvSpPr>
            <a:spLocks noGrp="1"/>
          </p:cNvSpPr>
          <p:nvPr>
            <p:ph type="sldNum" sz="quarter" idx="12"/>
          </p:nvPr>
        </p:nvSpPr>
        <p:spPr/>
        <p:txBody>
          <a:bodyPr/>
          <a:lstStyle>
            <a:lvl1pPr>
              <a:defRPr/>
            </a:lvl1pPr>
          </a:lstStyle>
          <a:p>
            <a:pPr>
              <a:defRPr/>
            </a:pPr>
            <a:fld id="{CD86CE50-B642-4C10-81F7-E9577F34C4D7}" type="slidenum">
              <a:rPr lang="nb-NO"/>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184150" y="177800"/>
            <a:ext cx="9531350" cy="6337300"/>
          </a:xfrm>
          <a:prstGeom prst="rect">
            <a:avLst/>
          </a:prstGeom>
          <a:solidFill>
            <a:schemeClr val="bg1"/>
          </a:solidFill>
          <a:ln w="9525">
            <a:solidFill>
              <a:srgbClr val="B2B2B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dirty="0"/>
          </a:p>
        </p:txBody>
      </p:sp>
      <p:sp>
        <p:nvSpPr>
          <p:cNvPr id="1027" name="Plassholder for tekst 6"/>
          <p:cNvSpPr>
            <a:spLocks noGrp="1"/>
          </p:cNvSpPr>
          <p:nvPr>
            <p:ph type="body" idx="1"/>
          </p:nvPr>
        </p:nvSpPr>
        <p:spPr bwMode="auto">
          <a:xfrm>
            <a:off x="338138" y="1819275"/>
            <a:ext cx="9210675" cy="430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emte nivå</a:t>
            </a:r>
          </a:p>
        </p:txBody>
      </p:sp>
      <p:sp>
        <p:nvSpPr>
          <p:cNvPr id="1028" name="Plassholder for tittel 5"/>
          <p:cNvSpPr>
            <a:spLocks noGrp="1"/>
          </p:cNvSpPr>
          <p:nvPr>
            <p:ph type="title"/>
          </p:nvPr>
        </p:nvSpPr>
        <p:spPr bwMode="auto">
          <a:xfrm>
            <a:off x="331788" y="1185863"/>
            <a:ext cx="9217025"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pic>
        <p:nvPicPr>
          <p:cNvPr id="1029" name="Bilde 6" descr="EF_logo.png"/>
          <p:cNvPicPr>
            <a:picLocks noChangeAspect="1"/>
          </p:cNvPicPr>
          <p:nvPr/>
        </p:nvPicPr>
        <p:blipFill>
          <a:blip r:embed="rId22"/>
          <a:srcRect/>
          <a:stretch>
            <a:fillRect/>
          </a:stretch>
        </p:blipFill>
        <p:spPr bwMode="auto">
          <a:xfrm>
            <a:off x="428625" y="373063"/>
            <a:ext cx="493713" cy="450850"/>
          </a:xfrm>
          <a:prstGeom prst="rect">
            <a:avLst/>
          </a:prstGeom>
          <a:noFill/>
          <a:ln w="9525">
            <a:noFill/>
            <a:miter lim="800000"/>
            <a:headEnd/>
            <a:tailEnd/>
          </a:ln>
        </p:spPr>
      </p:pic>
      <p:sp>
        <p:nvSpPr>
          <p:cNvPr id="8" name="Plassholder for bunntekst 7"/>
          <p:cNvSpPr>
            <a:spLocks noGrp="1"/>
          </p:cNvSpPr>
          <p:nvPr>
            <p:ph type="ftr" sz="quarter" idx="3"/>
          </p:nvPr>
        </p:nvSpPr>
        <p:spPr>
          <a:xfrm>
            <a:off x="338138" y="6515100"/>
            <a:ext cx="6189662" cy="180975"/>
          </a:xfrm>
          <a:prstGeom prst="rect">
            <a:avLst/>
          </a:prstGeom>
        </p:spPr>
        <p:txBody>
          <a:bodyPr vert="horz" lIns="91440" tIns="45720" rIns="91440" bIns="45720" rtlCol="0" anchor="ctr"/>
          <a:lstStyle>
            <a:lvl1pPr algn="l">
              <a:defRPr sz="800" cap="all">
                <a:solidFill>
                  <a:schemeClr val="tx1">
                    <a:tint val="75000"/>
                  </a:schemeClr>
                </a:solidFill>
                <a:latin typeface="Arial" pitchFamily="-107" charset="0"/>
                <a:ea typeface="ＭＳ Ｐゴシック" pitchFamily="-107" charset="-128"/>
                <a:cs typeface="ＭＳ Ｐゴシック" pitchFamily="-107" charset="-128"/>
              </a:defRPr>
            </a:lvl1pPr>
          </a:lstStyle>
          <a:p>
            <a:pPr>
              <a:defRPr/>
            </a:pPr>
            <a:endParaRPr lang="nb-NO"/>
          </a:p>
        </p:txBody>
      </p:sp>
      <p:sp>
        <p:nvSpPr>
          <p:cNvPr id="9" name="Plassholder for lysbildenummer 8"/>
          <p:cNvSpPr>
            <a:spLocks noGrp="1"/>
          </p:cNvSpPr>
          <p:nvPr>
            <p:ph type="sldNum" sz="quarter" idx="4"/>
          </p:nvPr>
        </p:nvSpPr>
        <p:spPr>
          <a:xfrm>
            <a:off x="8751888" y="6454775"/>
            <a:ext cx="1025525" cy="315913"/>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ial" charset="0"/>
                <a:ea typeface="ＭＳ Ｐゴシック" pitchFamily="-107" charset="-128"/>
                <a:cs typeface="+mn-cs"/>
              </a:defRPr>
            </a:lvl1pPr>
          </a:lstStyle>
          <a:p>
            <a:pPr>
              <a:defRPr/>
            </a:pPr>
            <a:fld id="{578EF490-350B-4126-B99B-7300CE18C05E}" type="slidenum">
              <a:rPr lang="nb-NO"/>
              <a:pPr>
                <a:defRPr/>
              </a:pPr>
              <a:t>‹#›</a:t>
            </a:fld>
            <a:endParaRPr lang="nb-NO" dirty="0"/>
          </a:p>
        </p:txBody>
      </p:sp>
      <p:sp>
        <p:nvSpPr>
          <p:cNvPr id="11" name="Rektangel 10"/>
          <p:cNvSpPr/>
          <p:nvPr/>
        </p:nvSpPr>
        <p:spPr>
          <a:xfrm>
            <a:off x="184150" y="177800"/>
            <a:ext cx="9531350" cy="6337300"/>
          </a:xfrm>
          <a:prstGeom prst="rect">
            <a:avLst/>
          </a:prstGeom>
          <a:solidFill>
            <a:schemeClr val="bg1"/>
          </a:solidFill>
          <a:ln w="9525">
            <a:solidFill>
              <a:srgbClr val="B2B2B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dirty="0"/>
          </a:p>
        </p:txBody>
      </p:sp>
      <p:pic>
        <p:nvPicPr>
          <p:cNvPr id="1033" name="Bilde 6" descr="EF_logo.png"/>
          <p:cNvPicPr>
            <a:picLocks noChangeAspect="1"/>
          </p:cNvPicPr>
          <p:nvPr/>
        </p:nvPicPr>
        <p:blipFill>
          <a:blip r:embed="rId22"/>
          <a:srcRect/>
          <a:stretch>
            <a:fillRect/>
          </a:stretch>
        </p:blipFill>
        <p:spPr bwMode="auto">
          <a:xfrm>
            <a:off x="428625" y="373063"/>
            <a:ext cx="493713" cy="450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294" r:id="rId1"/>
    <p:sldLayoutId id="2147489295" r:id="rId2"/>
    <p:sldLayoutId id="2147489296" r:id="rId3"/>
    <p:sldLayoutId id="2147489280" r:id="rId4"/>
    <p:sldLayoutId id="2147489281" r:id="rId5"/>
    <p:sldLayoutId id="2147489282" r:id="rId6"/>
    <p:sldLayoutId id="2147489283" r:id="rId7"/>
    <p:sldLayoutId id="2147489284" r:id="rId8"/>
    <p:sldLayoutId id="2147489285" r:id="rId9"/>
    <p:sldLayoutId id="2147489286" r:id="rId10"/>
    <p:sldLayoutId id="2147489297" r:id="rId11"/>
    <p:sldLayoutId id="2147489298" r:id="rId12"/>
    <p:sldLayoutId id="2147489299" r:id="rId13"/>
    <p:sldLayoutId id="2147489287" r:id="rId14"/>
    <p:sldLayoutId id="2147489288" r:id="rId15"/>
    <p:sldLayoutId id="2147489289" r:id="rId16"/>
    <p:sldLayoutId id="2147489290" r:id="rId17"/>
    <p:sldLayoutId id="2147489291" r:id="rId18"/>
    <p:sldLayoutId id="2147489292" r:id="rId19"/>
    <p:sldLayoutId id="2147489293" r:id="rId2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400" kern="1200">
          <a:solidFill>
            <a:srgbClr val="316393"/>
          </a:solidFill>
          <a:latin typeface="+mj-lt"/>
          <a:ea typeface="ＭＳ Ｐゴシック" pitchFamily="-107" charset="-128"/>
          <a:cs typeface="ＭＳ Ｐゴシック" pitchFamily="-107" charset="-128"/>
        </a:defRPr>
      </a:lvl1pPr>
      <a:lvl2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2pPr>
      <a:lvl3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3pPr>
      <a:lvl4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4pPr>
      <a:lvl5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9pPr>
    </p:titleStyle>
    <p:bodyStyle>
      <a:lvl1pPr marL="179388" indent="-1619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pitchFamily="-107" charset="-128"/>
        </a:defRPr>
      </a:lvl1pPr>
      <a:lvl2pPr marL="539750" indent="-179388"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ＭＳ Ｐゴシック"/>
        </a:defRPr>
      </a:lvl2pPr>
      <a:lvl3pPr marL="985838" indent="-155575"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ＭＳ Ｐゴシック"/>
        </a:defRPr>
      </a:lvl3pPr>
      <a:lvl4pPr marL="1255713" indent="-1651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4pPr>
      <a:lvl5pPr marL="1704975" indent="-176213" algn="l" defTabSz="330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184150" y="177800"/>
            <a:ext cx="9531350" cy="6337300"/>
          </a:xfrm>
          <a:prstGeom prst="rect">
            <a:avLst/>
          </a:prstGeom>
          <a:solidFill>
            <a:schemeClr val="bg1"/>
          </a:solidFill>
          <a:ln w="9525">
            <a:solidFill>
              <a:srgbClr val="B2B2B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dirty="0">
              <a:solidFill>
                <a:srgbClr val="FFFFFF"/>
              </a:solidFill>
            </a:endParaRPr>
          </a:p>
        </p:txBody>
      </p:sp>
      <p:sp>
        <p:nvSpPr>
          <p:cNvPr id="3075" name="Plassholder for tekst 6"/>
          <p:cNvSpPr>
            <a:spLocks noGrp="1"/>
          </p:cNvSpPr>
          <p:nvPr>
            <p:ph type="body" idx="1"/>
          </p:nvPr>
        </p:nvSpPr>
        <p:spPr bwMode="auto">
          <a:xfrm>
            <a:off x="338138" y="1819275"/>
            <a:ext cx="9210675" cy="430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emte nivå</a:t>
            </a:r>
          </a:p>
        </p:txBody>
      </p:sp>
      <p:sp>
        <p:nvSpPr>
          <p:cNvPr id="3076" name="Plassholder for tittel 5"/>
          <p:cNvSpPr>
            <a:spLocks noGrp="1"/>
          </p:cNvSpPr>
          <p:nvPr>
            <p:ph type="title"/>
          </p:nvPr>
        </p:nvSpPr>
        <p:spPr bwMode="auto">
          <a:xfrm>
            <a:off x="331788" y="1185863"/>
            <a:ext cx="9217025" cy="633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tittelstil</a:t>
            </a:r>
          </a:p>
        </p:txBody>
      </p:sp>
      <p:pic>
        <p:nvPicPr>
          <p:cNvPr id="3077" name="Bilde 6" descr="EF_logo.png"/>
          <p:cNvPicPr>
            <a:picLocks noChangeAspect="1"/>
          </p:cNvPicPr>
          <p:nvPr/>
        </p:nvPicPr>
        <p:blipFill>
          <a:blip r:embed="rId13"/>
          <a:srcRect/>
          <a:stretch>
            <a:fillRect/>
          </a:stretch>
        </p:blipFill>
        <p:spPr bwMode="auto">
          <a:xfrm>
            <a:off x="428625" y="373063"/>
            <a:ext cx="493713" cy="450850"/>
          </a:xfrm>
          <a:prstGeom prst="rect">
            <a:avLst/>
          </a:prstGeom>
          <a:noFill/>
          <a:ln w="9525">
            <a:noFill/>
            <a:miter lim="800000"/>
            <a:headEnd/>
            <a:tailEnd/>
          </a:ln>
        </p:spPr>
      </p:pic>
      <p:sp>
        <p:nvSpPr>
          <p:cNvPr id="9" name="Plassholder for lysbildenummer 8"/>
          <p:cNvSpPr>
            <a:spLocks noGrp="1"/>
          </p:cNvSpPr>
          <p:nvPr>
            <p:ph type="sldNum" sz="quarter" idx="4"/>
          </p:nvPr>
        </p:nvSpPr>
        <p:spPr>
          <a:xfrm>
            <a:off x="8751888" y="6454775"/>
            <a:ext cx="1025525" cy="315913"/>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ial" charset="0"/>
                <a:ea typeface="ＭＳ Ｐゴシック" pitchFamily="-107" charset="-128"/>
                <a:cs typeface="+mn-cs"/>
              </a:defRPr>
            </a:lvl1pPr>
          </a:lstStyle>
          <a:p>
            <a:pPr>
              <a:defRPr/>
            </a:pPr>
            <a:fld id="{1AC3AB8A-4012-4417-831C-7A0CEE662C87}" type="slidenum">
              <a:rPr lang="nb-NO"/>
              <a:pPr>
                <a:defRPr/>
              </a:pPr>
              <a:t>‹#›</a:t>
            </a:fld>
            <a:endParaRPr lang="nb-NO" dirty="0"/>
          </a:p>
        </p:txBody>
      </p:sp>
      <p:pic>
        <p:nvPicPr>
          <p:cNvPr id="3079" name="Bilde 6" descr="EF_logo.png"/>
          <p:cNvPicPr>
            <a:picLocks noChangeAspect="1"/>
          </p:cNvPicPr>
          <p:nvPr userDrawn="1"/>
        </p:nvPicPr>
        <p:blipFill>
          <a:blip r:embed="rId13"/>
          <a:srcRect/>
          <a:stretch>
            <a:fillRect/>
          </a:stretch>
        </p:blipFill>
        <p:spPr bwMode="auto">
          <a:xfrm>
            <a:off x="428625" y="373063"/>
            <a:ext cx="493713" cy="450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312" r:id="rId1"/>
    <p:sldLayoutId id="2147489313" r:id="rId2"/>
    <p:sldLayoutId id="2147489314" r:id="rId3"/>
    <p:sldLayoutId id="2147489315" r:id="rId4"/>
    <p:sldLayoutId id="2147489316" r:id="rId5"/>
    <p:sldLayoutId id="2147489317" r:id="rId6"/>
    <p:sldLayoutId id="2147489318" r:id="rId7"/>
    <p:sldLayoutId id="2147489319" r:id="rId8"/>
    <p:sldLayoutId id="2147489320" r:id="rId9"/>
    <p:sldLayoutId id="2147489321" r:id="rId10"/>
    <p:sldLayoutId id="2147489322" r:id="rId11"/>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400" kern="1200">
          <a:solidFill>
            <a:srgbClr val="316393"/>
          </a:solidFill>
          <a:latin typeface="+mj-lt"/>
          <a:ea typeface="ＭＳ Ｐゴシック" pitchFamily="-107" charset="-128"/>
          <a:cs typeface="ＭＳ Ｐゴシック" pitchFamily="-107" charset="-128"/>
        </a:defRPr>
      </a:lvl1pPr>
      <a:lvl2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2pPr>
      <a:lvl3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3pPr>
      <a:lvl4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4pPr>
      <a:lvl5pPr algn="l" defTabSz="457200" rtl="0" eaLnBrk="0" fontAlgn="base" hangingPunct="0">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2400">
          <a:solidFill>
            <a:srgbClr val="316393"/>
          </a:solidFill>
          <a:latin typeface="Calibri" pitchFamily="-107" charset="0"/>
          <a:ea typeface="ＭＳ Ｐゴシック" pitchFamily="-107" charset="-128"/>
          <a:cs typeface="ＭＳ Ｐゴシック" pitchFamily="-107" charset="-128"/>
        </a:defRPr>
      </a:lvl9pPr>
    </p:titleStyle>
    <p:bodyStyle>
      <a:lvl1pPr marL="179388" indent="-161925"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107" charset="-128"/>
          <a:cs typeface="ＭＳ Ｐゴシック" pitchFamily="-107" charset="-128"/>
        </a:defRPr>
      </a:lvl1pPr>
      <a:lvl2pPr marL="539750" indent="-179388"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107" charset="-128"/>
          <a:cs typeface="ＭＳ Ｐゴシック"/>
        </a:defRPr>
      </a:lvl2pPr>
      <a:lvl3pPr marL="985838" indent="-155575"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107" charset="-128"/>
          <a:cs typeface="ＭＳ Ｐゴシック"/>
        </a:defRPr>
      </a:lvl3pPr>
      <a:lvl4pPr marL="1255713" indent="-1651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107" charset="-128"/>
          <a:cs typeface="ＭＳ Ｐゴシック"/>
        </a:defRPr>
      </a:lvl4pPr>
      <a:lvl5pPr marL="1704975" indent="-176213" algn="l" defTabSz="330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jpeg"/><Relationship Id="rId21" Type="http://schemas.openxmlformats.org/officeDocument/2006/relationships/image" Target="../media/image23.jpeg"/><Relationship Id="rId7" Type="http://schemas.openxmlformats.org/officeDocument/2006/relationships/image" Target="../media/image10.jpeg"/><Relationship Id="rId12" Type="http://schemas.openxmlformats.org/officeDocument/2006/relationships/hyperlink" Target="http://www.farstad.no/default.asp" TargetMode="External"/><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3.jpeg"/><Relationship Id="rId19" Type="http://schemas.openxmlformats.org/officeDocument/2006/relationships/image" Target="../media/image21.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nummer 5"/>
          <p:cNvSpPr>
            <a:spLocks noGrp="1"/>
          </p:cNvSpPr>
          <p:nvPr>
            <p:ph type="sldNum" sz="quarter" idx="11"/>
          </p:nvPr>
        </p:nvSpPr>
        <p:spPr bwMode="auto">
          <a:ln>
            <a:miter lim="800000"/>
            <a:headEnd/>
            <a:tailEnd/>
          </a:ln>
        </p:spPr>
        <p:txBody>
          <a:bodyPr/>
          <a:lstStyle/>
          <a:p>
            <a:pPr>
              <a:defRPr/>
            </a:pPr>
            <a:fld id="{698E4425-A508-4D60-B9FD-5178FA5A861F}" type="slidenum">
              <a:rPr lang="nb-NO" smtClean="0">
                <a:latin typeface="Arial" pitchFamily="34" charset="0"/>
                <a:ea typeface="ＭＳ Ｐゴシック" pitchFamily="34" charset="-128"/>
              </a:rPr>
              <a:pPr>
                <a:defRPr/>
              </a:pPr>
              <a:t>1</a:t>
            </a:fld>
            <a:endParaRPr lang="nb-NO" smtClean="0">
              <a:latin typeface="Arial" pitchFamily="34" charset="0"/>
              <a:ea typeface="ＭＳ Ｐゴシック" pitchFamily="34" charset="-128"/>
            </a:endParaRPr>
          </a:p>
        </p:txBody>
      </p:sp>
      <p:sp>
        <p:nvSpPr>
          <p:cNvPr id="5" name="Plassholder for tekst 4"/>
          <p:cNvSpPr>
            <a:spLocks noGrp="1"/>
          </p:cNvSpPr>
          <p:nvPr>
            <p:ph type="body" sz="quarter" idx="10"/>
          </p:nvPr>
        </p:nvSpPr>
        <p:spPr>
          <a:xfrm>
            <a:off x="328613" y="3798888"/>
            <a:ext cx="8859837" cy="1363662"/>
          </a:xfrm>
        </p:spPr>
        <p:txBody>
          <a:bodyPr>
            <a:normAutofit/>
          </a:bodyPr>
          <a:lstStyle/>
          <a:p>
            <a:pPr eaLnBrk="1" hangingPunct="1">
              <a:spcBef>
                <a:spcPts val="0"/>
              </a:spcBef>
              <a:buFont typeface="Arial" charset="0"/>
              <a:buNone/>
              <a:defRPr/>
            </a:pPr>
            <a:r>
              <a:rPr lang="en-US" sz="2800" dirty="0" smtClean="0">
                <a:solidFill>
                  <a:srgbClr val="316393"/>
                </a:solidFill>
              </a:rPr>
              <a:t>Competitive long-term financing of Norwegian exports </a:t>
            </a:r>
          </a:p>
          <a:p>
            <a:pPr eaLnBrk="1" hangingPunct="1">
              <a:spcBef>
                <a:spcPts val="0"/>
              </a:spcBef>
              <a:buFont typeface="Arial" charset="0"/>
              <a:buNone/>
              <a:defRPr/>
            </a:pPr>
            <a:r>
              <a:rPr lang="nb-NO" sz="1600" dirty="0" err="1" smtClean="0">
                <a:solidFill>
                  <a:schemeClr val="accent3"/>
                </a:solidFill>
                <a:latin typeface="+mj-lt"/>
              </a:rPr>
              <a:t>Norwegian</a:t>
            </a:r>
            <a:r>
              <a:rPr lang="nb-NO" sz="1600" dirty="0" smtClean="0">
                <a:solidFill>
                  <a:schemeClr val="accent3"/>
                </a:solidFill>
                <a:latin typeface="+mj-lt"/>
              </a:rPr>
              <a:t> </a:t>
            </a:r>
            <a:r>
              <a:rPr lang="nb-NO" sz="1600" dirty="0" err="1" smtClean="0">
                <a:solidFill>
                  <a:schemeClr val="accent3"/>
                </a:solidFill>
                <a:latin typeface="+mj-lt"/>
              </a:rPr>
              <a:t>Finance</a:t>
            </a:r>
            <a:r>
              <a:rPr lang="nb-NO" sz="1600" dirty="0" smtClean="0">
                <a:solidFill>
                  <a:schemeClr val="accent3"/>
                </a:solidFill>
                <a:latin typeface="+mj-lt"/>
              </a:rPr>
              <a:t> </a:t>
            </a:r>
            <a:r>
              <a:rPr lang="nb-NO" sz="1600" dirty="0" err="1" smtClean="0">
                <a:solidFill>
                  <a:schemeClr val="accent3"/>
                </a:solidFill>
                <a:latin typeface="+mj-lt"/>
              </a:rPr>
              <a:t>Breakfast</a:t>
            </a:r>
            <a:r>
              <a:rPr lang="nb-NO" sz="1600" dirty="0" smtClean="0">
                <a:solidFill>
                  <a:schemeClr val="accent3"/>
                </a:solidFill>
                <a:latin typeface="+mj-lt"/>
              </a:rPr>
              <a:t>  –</a:t>
            </a:r>
          </a:p>
          <a:p>
            <a:pPr eaLnBrk="1" hangingPunct="1">
              <a:spcBef>
                <a:spcPts val="0"/>
              </a:spcBef>
              <a:buFont typeface="Arial" charset="0"/>
              <a:buNone/>
              <a:defRPr/>
            </a:pPr>
            <a:r>
              <a:rPr lang="nb-NO" sz="1600" dirty="0" smtClean="0">
                <a:solidFill>
                  <a:schemeClr val="accent3"/>
                </a:solidFill>
                <a:latin typeface="+mj-lt"/>
              </a:rPr>
              <a:t>Dallas </a:t>
            </a:r>
            <a:r>
              <a:rPr lang="nb-NO" sz="1600" dirty="0" err="1" smtClean="0">
                <a:solidFill>
                  <a:schemeClr val="accent3"/>
                </a:solidFill>
                <a:latin typeface="+mj-lt"/>
              </a:rPr>
              <a:t>Federal</a:t>
            </a:r>
            <a:r>
              <a:rPr lang="nb-NO" sz="1600" dirty="0" smtClean="0">
                <a:solidFill>
                  <a:schemeClr val="accent3"/>
                </a:solidFill>
                <a:latin typeface="+mj-lt"/>
              </a:rPr>
              <a:t> Reserve,</a:t>
            </a:r>
          </a:p>
          <a:p>
            <a:pPr eaLnBrk="1" hangingPunct="1">
              <a:spcBef>
                <a:spcPts val="0"/>
              </a:spcBef>
              <a:buFont typeface="Arial" charset="0"/>
              <a:buNone/>
              <a:defRPr/>
            </a:pPr>
            <a:r>
              <a:rPr lang="nb-NO" sz="1600" dirty="0" smtClean="0">
                <a:solidFill>
                  <a:schemeClr val="accent3"/>
                </a:solidFill>
                <a:latin typeface="+mj-lt"/>
              </a:rPr>
              <a:t>April 18,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5619750" y="1049338"/>
            <a:ext cx="0" cy="5029200"/>
          </a:xfrm>
          <a:prstGeom prst="line">
            <a:avLst/>
          </a:prstGeom>
          <a:noFill/>
          <a:ln w="19050">
            <a:solidFill>
              <a:schemeClr val="bg1"/>
            </a:solidFill>
            <a:round/>
            <a:headEnd/>
            <a:tailEnd/>
          </a:ln>
        </p:spPr>
        <p:txBody>
          <a:bodyPr wrap="none" anchor="ctr"/>
          <a:lstStyle/>
          <a:p>
            <a:endParaRPr lang="nb-NO"/>
          </a:p>
        </p:txBody>
      </p:sp>
      <p:sp>
        <p:nvSpPr>
          <p:cNvPr id="20484" name="Rectangle 4"/>
          <p:cNvSpPr>
            <a:spLocks noChangeArrowheads="1"/>
          </p:cNvSpPr>
          <p:nvPr/>
        </p:nvSpPr>
        <p:spPr bwMode="auto">
          <a:xfrm>
            <a:off x="581025" y="1223963"/>
            <a:ext cx="8753475" cy="4675187"/>
          </a:xfrm>
          <a:prstGeom prst="rect">
            <a:avLst/>
          </a:prstGeom>
          <a:noFill/>
          <a:ln w="9525">
            <a:noFill/>
            <a:miter lim="800000"/>
            <a:headEnd/>
            <a:tailEnd/>
          </a:ln>
        </p:spPr>
        <p:txBody>
          <a:bodyPr/>
          <a:lstStyle/>
          <a:p>
            <a:pPr marL="511175" indent="-228600">
              <a:spcBef>
                <a:spcPts val="600"/>
              </a:spcBef>
              <a:spcAft>
                <a:spcPts val="1900"/>
              </a:spcAft>
              <a:buClr>
                <a:schemeClr val="hlink"/>
              </a:buClr>
              <a:buSzPct val="65000"/>
              <a:buFont typeface="Monotype Sorts" pitchFamily="80" charset="2"/>
              <a:buNone/>
              <a:defRPr/>
            </a:pPr>
            <a:endParaRPr lang="nb-NO" sz="1000" dirty="0">
              <a:solidFill>
                <a:srgbClr val="0B2E64"/>
              </a:solidFill>
              <a:latin typeface="+mn-lt"/>
              <a:ea typeface="ＭＳ Ｐゴシック"/>
              <a:cs typeface="ＭＳ Ｐゴシック"/>
            </a:endParaRPr>
          </a:p>
        </p:txBody>
      </p:sp>
      <p:sp>
        <p:nvSpPr>
          <p:cNvPr id="20486" name="Rectangle 6"/>
          <p:cNvSpPr>
            <a:spLocks noGrp="1" noChangeArrowheads="1"/>
          </p:cNvSpPr>
          <p:nvPr>
            <p:ph type="title"/>
          </p:nvPr>
        </p:nvSpPr>
        <p:spPr>
          <a:xfrm>
            <a:off x="581025" y="987425"/>
            <a:ext cx="9217025" cy="819150"/>
          </a:xfrm>
        </p:spPr>
        <p:txBody>
          <a:bodyPr>
            <a:normAutofit fontScale="90000"/>
          </a:bodyPr>
          <a:lstStyle/>
          <a:p>
            <a:pPr>
              <a:defRPr/>
            </a:pPr>
            <a:r>
              <a:rPr lang="nb-NO" dirty="0" smtClean="0"/>
              <a:t/>
            </a:r>
            <a:br>
              <a:rPr lang="nb-NO" dirty="0" smtClean="0"/>
            </a:br>
            <a:r>
              <a:rPr lang="nb-NO" sz="2700" dirty="0" smtClean="0"/>
              <a:t>The application process </a:t>
            </a:r>
            <a:r>
              <a:rPr lang="nb-NO" dirty="0" smtClean="0"/>
              <a:t/>
            </a:r>
            <a:br>
              <a:rPr lang="nb-NO" dirty="0" smtClean="0"/>
            </a:br>
            <a:r>
              <a:rPr lang="en-US" sz="2000" b="1" dirty="0" smtClean="0">
                <a:solidFill>
                  <a:schemeClr val="accent2"/>
                </a:solidFill>
              </a:rPr>
              <a:t>-Exporter</a:t>
            </a:r>
            <a:r>
              <a:rPr lang="nb-NO" sz="2000" b="1" dirty="0" smtClean="0">
                <a:solidFill>
                  <a:schemeClr val="accent2"/>
                </a:solidFill>
              </a:rPr>
              <a:t> or prospective borrower must apply for financing before contract award</a:t>
            </a:r>
            <a:endParaRPr lang="nb-NO" dirty="0" smtClean="0">
              <a:solidFill>
                <a:schemeClr val="accent2"/>
              </a:solidFill>
            </a:endParaRPr>
          </a:p>
        </p:txBody>
      </p:sp>
      <p:pic>
        <p:nvPicPr>
          <p:cNvPr id="43013" name="Plassholder for innhold 10" descr="applicationprocess.png"/>
          <p:cNvPicPr>
            <a:picLocks noGrp="1" noChangeAspect="1"/>
          </p:cNvPicPr>
          <p:nvPr>
            <p:ph idx="1"/>
          </p:nvPr>
        </p:nvPicPr>
        <p:blipFill>
          <a:blip r:embed="rId3"/>
          <a:srcRect/>
          <a:stretch>
            <a:fillRect/>
          </a:stretch>
        </p:blipFill>
        <p:spPr>
          <a:xfrm>
            <a:off x="230188" y="2178050"/>
            <a:ext cx="9344025" cy="2549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Thanks</a:t>
            </a:r>
            <a:r>
              <a:rPr lang="nb-NO" dirty="0" smtClean="0"/>
              <a:t> a lot for </a:t>
            </a:r>
            <a:r>
              <a:rPr lang="nb-NO" dirty="0" err="1" smtClean="0"/>
              <a:t>your</a:t>
            </a:r>
            <a:r>
              <a:rPr lang="nb-NO" dirty="0" smtClean="0"/>
              <a:t> </a:t>
            </a:r>
            <a:r>
              <a:rPr lang="nb-NO" dirty="0" err="1" smtClean="0"/>
              <a:t>kind</a:t>
            </a:r>
            <a:r>
              <a:rPr lang="nb-NO" dirty="0" smtClean="0"/>
              <a:t> </a:t>
            </a:r>
            <a:r>
              <a:rPr lang="nb-NO" dirty="0" err="1" smtClean="0"/>
              <a:t>attention</a:t>
            </a:r>
            <a:r>
              <a:rPr lang="nb-NO" smtClean="0"/>
              <a:t> !</a:t>
            </a:r>
            <a:endParaRPr lang="nb-NO"/>
          </a:p>
        </p:txBody>
      </p:sp>
      <p:pic>
        <p:nvPicPr>
          <p:cNvPr id="6" name="Content Placeholder 5" descr="Windmills - Palm springs.JPG"/>
          <p:cNvPicPr>
            <a:picLocks noGrp="1" noChangeAspect="1"/>
          </p:cNvPicPr>
          <p:nvPr>
            <p:ph idx="1"/>
          </p:nvPr>
        </p:nvPicPr>
        <p:blipFill>
          <a:blip r:embed="rId2"/>
          <a:stretch>
            <a:fillRect/>
          </a:stretch>
        </p:blipFill>
        <p:spPr>
          <a:xfrm>
            <a:off x="1379220" y="2133600"/>
            <a:ext cx="7178040" cy="3992563"/>
          </a:xfrm>
        </p:spPr>
      </p:pic>
      <p:sp>
        <p:nvSpPr>
          <p:cNvPr id="4" name="Footer Placeholder 3"/>
          <p:cNvSpPr>
            <a:spLocks noGrp="1"/>
          </p:cNvSpPr>
          <p:nvPr>
            <p:ph type="ftr" sz="quarter" idx="10"/>
          </p:nvPr>
        </p:nvSpPr>
        <p:spPr/>
        <p:txBody>
          <a:bodyPr/>
          <a:lstStyle/>
          <a:p>
            <a:pPr>
              <a:defRPr/>
            </a:pPr>
            <a:endParaRPr lang="nb-NO"/>
          </a:p>
        </p:txBody>
      </p:sp>
      <p:sp>
        <p:nvSpPr>
          <p:cNvPr id="5" name="Slide Number Placeholder 4"/>
          <p:cNvSpPr>
            <a:spLocks noGrp="1"/>
          </p:cNvSpPr>
          <p:nvPr>
            <p:ph type="sldNum" sz="quarter" idx="11"/>
          </p:nvPr>
        </p:nvSpPr>
        <p:spPr/>
        <p:txBody>
          <a:bodyPr/>
          <a:lstStyle/>
          <a:p>
            <a:pPr>
              <a:defRPr/>
            </a:pPr>
            <a:fld id="{FE61074F-ADA5-4A9E-853C-A8A99E18986F}" type="slidenum">
              <a:rPr lang="nb-NO" smtClean="0"/>
              <a:pPr>
                <a:defRPr/>
              </a:pPr>
              <a:t>11</a:t>
            </a:fld>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1"/>
          </p:nvPr>
        </p:nvSpPr>
        <p:spPr bwMode="auto">
          <a:ln>
            <a:miter lim="800000"/>
            <a:headEnd/>
            <a:tailEnd/>
          </a:ln>
        </p:spPr>
        <p:txBody>
          <a:bodyPr/>
          <a:lstStyle/>
          <a:p>
            <a:pPr>
              <a:defRPr/>
            </a:pPr>
            <a:fld id="{01EBAF0E-E8ED-4C78-ADED-DB0BAAB48295}" type="slidenum">
              <a:rPr lang="nb-NO" smtClean="0">
                <a:latin typeface="Arial" pitchFamily="34" charset="0"/>
                <a:ea typeface="ＭＳ Ｐゴシック" pitchFamily="34" charset="-128"/>
              </a:rPr>
              <a:pPr>
                <a:defRPr/>
              </a:pPr>
              <a:t>2</a:t>
            </a:fld>
            <a:endParaRPr lang="nb-NO" smtClean="0">
              <a:latin typeface="Arial" pitchFamily="34" charset="0"/>
              <a:ea typeface="ＭＳ Ｐゴシック" pitchFamily="34" charset="-128"/>
            </a:endParaRPr>
          </a:p>
        </p:txBody>
      </p:sp>
      <p:sp>
        <p:nvSpPr>
          <p:cNvPr id="34819" name="Tittel 6"/>
          <p:cNvSpPr>
            <a:spLocks noGrp="1"/>
          </p:cNvSpPr>
          <p:nvPr>
            <p:ph type="title"/>
          </p:nvPr>
        </p:nvSpPr>
        <p:spPr>
          <a:xfrm>
            <a:off x="288925" y="881063"/>
            <a:ext cx="5472113" cy="803275"/>
          </a:xfrm>
        </p:spPr>
        <p:txBody>
          <a:bodyPr/>
          <a:lstStyle/>
          <a:p>
            <a:r>
              <a:rPr lang="en-US" sz="2000" smtClean="0">
                <a:ea typeface="ＭＳ Ｐゴシック" pitchFamily="34" charset="-128"/>
              </a:rPr>
              <a:t>Eksportfinans is managing a new </a:t>
            </a:r>
            <a:br>
              <a:rPr lang="en-US" sz="2000" smtClean="0">
                <a:ea typeface="ＭＳ Ｐゴシック" pitchFamily="34" charset="-128"/>
              </a:rPr>
            </a:br>
            <a:r>
              <a:rPr lang="en-US" sz="2000" smtClean="0">
                <a:ea typeface="ＭＳ Ｐゴシック" pitchFamily="34" charset="-128"/>
              </a:rPr>
              <a:t>state-funded export financing scheme</a:t>
            </a:r>
          </a:p>
        </p:txBody>
      </p:sp>
      <p:sp>
        <p:nvSpPr>
          <p:cNvPr id="7" name="Plassholder for innhold 23"/>
          <p:cNvSpPr txBox="1">
            <a:spLocks/>
          </p:cNvSpPr>
          <p:nvPr/>
        </p:nvSpPr>
        <p:spPr>
          <a:xfrm>
            <a:off x="288925" y="1857375"/>
            <a:ext cx="4857750" cy="3906838"/>
          </a:xfrm>
          <a:prstGeom prst="rect">
            <a:avLst/>
          </a:prstGeom>
        </p:spPr>
        <p:txBody>
          <a:bodyPr>
            <a:normAutofit/>
          </a:bodyPr>
          <a:lstStyle/>
          <a:p>
            <a:pPr marL="179388" indent="-161925" eaLnBrk="0" hangingPunct="0">
              <a:spcBef>
                <a:spcPct val="20000"/>
              </a:spcBef>
              <a:spcAft>
                <a:spcPts val="600"/>
              </a:spcAft>
              <a:buFont typeface="Arial" pitchFamily="34" charset="0"/>
              <a:buChar char="•"/>
              <a:defRPr/>
            </a:pPr>
            <a:r>
              <a:rPr lang="en-US" sz="1600" dirty="0">
                <a:latin typeface="+mn-lt"/>
                <a:ea typeface="ＭＳ Ｐゴシック" pitchFamily="-107" charset="-128"/>
                <a:cs typeface="ＭＳ Ｐゴシック" pitchFamily="-107" charset="-128"/>
              </a:rPr>
              <a:t>Eksportfinans is currently managing the Norwegian export financing scheme on behalf of the Norwegian government, as represented by the Ministry of Trade and Industry (MTI). MTI is the lender of record</a:t>
            </a:r>
          </a:p>
          <a:p>
            <a:pPr marL="179388" indent="-161925" eaLnBrk="0" hangingPunct="0">
              <a:spcBef>
                <a:spcPct val="20000"/>
              </a:spcBef>
              <a:spcAft>
                <a:spcPts val="600"/>
              </a:spcAft>
              <a:buFont typeface="Arial" pitchFamily="34" charset="0"/>
              <a:buChar char="•"/>
              <a:defRPr/>
            </a:pPr>
            <a:r>
              <a:rPr lang="en-US" sz="1600" dirty="0">
                <a:latin typeface="+mn-lt"/>
                <a:ea typeface="ＭＳ Ｐゴシック" pitchFamily="-107" charset="-128"/>
                <a:cs typeface="ＭＳ Ｐゴシック" pitchFamily="-107" charset="-128"/>
              </a:rPr>
              <a:t>Loans qualifying under the OECD Arrangement for Export Credits, so-called CIRR-qualifying loans, are offered as before</a:t>
            </a:r>
          </a:p>
          <a:p>
            <a:pPr marL="179388" indent="-161925" eaLnBrk="0" hangingPunct="0">
              <a:spcBef>
                <a:spcPct val="20000"/>
              </a:spcBef>
              <a:spcAft>
                <a:spcPts val="600"/>
              </a:spcAft>
              <a:buFont typeface="Arial" pitchFamily="34" charset="0"/>
              <a:buChar char="•"/>
              <a:defRPr/>
            </a:pPr>
            <a:r>
              <a:rPr lang="en-US" sz="1600" dirty="0" err="1" smtClean="0">
                <a:latin typeface="+mn-lt"/>
                <a:ea typeface="ＭＳ Ｐゴシック" pitchFamily="-107" charset="-128"/>
                <a:cs typeface="ＭＳ Ｐゴシック" pitchFamily="-107" charset="-128"/>
              </a:rPr>
              <a:t>Eksportfinans</a:t>
            </a:r>
            <a:r>
              <a:rPr lang="en-US" sz="1600" dirty="0" smtClean="0">
                <a:latin typeface="+mn-lt"/>
                <a:ea typeface="ＭＳ Ｐゴシック" pitchFamily="-107" charset="-128"/>
                <a:cs typeface="ＭＳ Ｐゴシック" pitchFamily="-107" charset="-128"/>
              </a:rPr>
              <a:t> </a:t>
            </a:r>
            <a:r>
              <a:rPr lang="en-US" sz="1600" dirty="0">
                <a:latin typeface="+mn-lt"/>
                <a:ea typeface="ＭＳ Ｐゴシック" pitchFamily="-107" charset="-128"/>
                <a:cs typeface="ＭＳ Ｐゴシック" pitchFamily="-107" charset="-128"/>
              </a:rPr>
              <a:t>will negotiate loan agreements and other loan documentation, which will be approved by MTI prior to execution</a:t>
            </a:r>
          </a:p>
          <a:p>
            <a:pPr marL="179388" indent="-161925" eaLnBrk="0" hangingPunct="0">
              <a:spcBef>
                <a:spcPct val="20000"/>
              </a:spcBef>
              <a:spcAft>
                <a:spcPts val="600"/>
              </a:spcAft>
              <a:buFont typeface="Arial" pitchFamily="34" charset="0"/>
              <a:buChar char="•"/>
              <a:defRPr/>
            </a:pPr>
            <a:r>
              <a:rPr lang="en-US" sz="1600" dirty="0">
                <a:latin typeface="+mn-lt"/>
                <a:ea typeface="ＭＳ Ｐゴシック" pitchFamily="-107" charset="-128"/>
                <a:cs typeface="ＭＳ Ｐゴシック" pitchFamily="-107" charset="-128"/>
              </a:rPr>
              <a:t>A new state entity for export financing will be operational as of 1 July 2012</a:t>
            </a:r>
          </a:p>
          <a:p>
            <a:pPr marL="179388" indent="-161925" eaLnBrk="0" hangingPunct="0">
              <a:spcBef>
                <a:spcPct val="20000"/>
              </a:spcBef>
              <a:spcAft>
                <a:spcPts val="600"/>
              </a:spcAft>
              <a:buFont typeface="Arial" pitchFamily="34" charset="0"/>
              <a:buChar char="•"/>
              <a:defRPr/>
            </a:pPr>
            <a:endParaRPr lang="en-US" sz="1600" dirty="0">
              <a:latin typeface="+mn-lt"/>
              <a:ea typeface="ＭＳ Ｐゴシック" pitchFamily="-107" charset="-128"/>
              <a:cs typeface="ＭＳ Ｐゴシック" pitchFamily="-107" charset="-128"/>
            </a:endParaRPr>
          </a:p>
          <a:p>
            <a:pPr marL="179388" indent="-161925" eaLnBrk="0" hangingPunct="0">
              <a:lnSpc>
                <a:spcPct val="150000"/>
              </a:lnSpc>
              <a:spcBef>
                <a:spcPct val="20000"/>
              </a:spcBef>
              <a:spcAft>
                <a:spcPts val="600"/>
              </a:spcAft>
              <a:buFont typeface="Arial" pitchFamily="34" charset="0"/>
              <a:buChar char="•"/>
              <a:defRPr/>
            </a:pPr>
            <a:endParaRPr lang="en-GB" sz="1400" dirty="0">
              <a:latin typeface="+mn-lt"/>
              <a:ea typeface="ＭＳ Ｐゴシック" pitchFamily="-107" charset="-128"/>
              <a:cs typeface="ＭＳ Ｐゴシック" pitchFamily="-107" charset="-128"/>
            </a:endParaRPr>
          </a:p>
        </p:txBody>
      </p:sp>
      <p:pic>
        <p:nvPicPr>
          <p:cNvPr id="6" name="Content Placeholder 4" descr="Sommer i Sandefjord 2009 010.jpg"/>
          <p:cNvPicPr>
            <a:picLocks noGrp="1" noChangeAspect="1"/>
          </p:cNvPicPr>
          <p:nvPr/>
        </p:nvPicPr>
        <p:blipFill>
          <a:blip r:embed="rId3"/>
          <a:stretch>
            <a:fillRect/>
          </a:stretch>
        </p:blipFill>
        <p:spPr>
          <a:xfrm>
            <a:off x="5372101" y="2019300"/>
            <a:ext cx="4152900" cy="36631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bwMode="auto">
          <a:ln>
            <a:miter lim="800000"/>
            <a:headEnd/>
            <a:tailEnd/>
          </a:ln>
        </p:spPr>
        <p:txBody>
          <a:bodyPr/>
          <a:lstStyle/>
          <a:p>
            <a:pPr>
              <a:defRPr/>
            </a:pPr>
            <a:fld id="{7A7809A6-74D6-463A-ACF0-2DC1B00BA66B}" type="slidenum">
              <a:rPr lang="nb-NO" smtClean="0"/>
              <a:pPr>
                <a:defRPr/>
              </a:pPr>
              <a:t>3</a:t>
            </a:fld>
            <a:endParaRPr lang="nb-NO" smtClean="0"/>
          </a:p>
        </p:txBody>
      </p:sp>
      <p:sp>
        <p:nvSpPr>
          <p:cNvPr id="4" name="Rektangel 32"/>
          <p:cNvSpPr/>
          <p:nvPr/>
        </p:nvSpPr>
        <p:spPr>
          <a:xfrm>
            <a:off x="755650" y="1116013"/>
            <a:ext cx="7118350" cy="254635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chor="ctr"/>
          <a:lstStyle/>
          <a:p>
            <a:pPr>
              <a:defRPr/>
            </a:pPr>
            <a:endParaRPr lang="nb-NO" dirty="0">
              <a:solidFill>
                <a:srgbClr val="000000"/>
              </a:solidFill>
            </a:endParaRPr>
          </a:p>
        </p:txBody>
      </p:sp>
      <p:sp>
        <p:nvSpPr>
          <p:cNvPr id="35844" name="Title 1"/>
          <p:cNvSpPr txBox="1">
            <a:spLocks/>
          </p:cNvSpPr>
          <p:nvPr/>
        </p:nvSpPr>
        <p:spPr bwMode="auto">
          <a:xfrm>
            <a:off x="1044575" y="441325"/>
            <a:ext cx="9217025" cy="633413"/>
          </a:xfrm>
          <a:prstGeom prst="rect">
            <a:avLst/>
          </a:prstGeom>
          <a:noFill/>
          <a:ln w="9525">
            <a:noFill/>
            <a:miter lim="800000"/>
            <a:headEnd/>
            <a:tailEnd/>
          </a:ln>
        </p:spPr>
        <p:txBody>
          <a:bodyPr/>
          <a:lstStyle/>
          <a:p>
            <a:r>
              <a:rPr lang="en-US" sz="2000">
                <a:solidFill>
                  <a:srgbClr val="316393"/>
                </a:solidFill>
                <a:latin typeface="Calibri" pitchFamily="34" charset="0"/>
              </a:rPr>
              <a:t>50 years of experience serving the Norwegian export industry</a:t>
            </a:r>
          </a:p>
          <a:p>
            <a:endParaRPr lang="en-US" sz="2200">
              <a:solidFill>
                <a:srgbClr val="316393"/>
              </a:solidFill>
              <a:latin typeface="Calibri" pitchFamily="34" charset="0"/>
            </a:endParaRPr>
          </a:p>
        </p:txBody>
      </p:sp>
      <p:cxnSp>
        <p:nvCxnSpPr>
          <p:cNvPr id="7" name="Rett linje 31"/>
          <p:cNvCxnSpPr/>
          <p:nvPr/>
        </p:nvCxnSpPr>
        <p:spPr>
          <a:xfrm>
            <a:off x="412750" y="3671888"/>
            <a:ext cx="9134475" cy="1587"/>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7" descr="Far Grip"/>
          <p:cNvPicPr>
            <a:picLocks noChangeAspect="1" noChangeArrowheads="1"/>
          </p:cNvPicPr>
          <p:nvPr/>
        </p:nvPicPr>
        <p:blipFill>
          <a:blip r:embed="rId3"/>
          <a:srcRect/>
          <a:stretch>
            <a:fillRect/>
          </a:stretch>
        </p:blipFill>
        <p:spPr>
          <a:xfrm>
            <a:off x="1377950" y="1204913"/>
            <a:ext cx="2865438" cy="1773237"/>
          </a:xfrm>
          <a:prstGeom prst="rect">
            <a:avLst/>
          </a:prstGeom>
          <a:noFill/>
          <a:ln>
            <a:solidFill>
              <a:schemeClr val="bg1">
                <a:lumMod val="85000"/>
              </a:schemeClr>
            </a:solidFill>
          </a:ln>
        </p:spPr>
      </p:pic>
      <p:pic>
        <p:nvPicPr>
          <p:cNvPr id="35847" name="Picture 13" descr="REC group.jpg"/>
          <p:cNvPicPr>
            <a:picLocks noChangeAspect="1"/>
          </p:cNvPicPr>
          <p:nvPr/>
        </p:nvPicPr>
        <p:blipFill>
          <a:blip r:embed="rId4"/>
          <a:srcRect l="5685" r="41859"/>
          <a:stretch>
            <a:fillRect/>
          </a:stretch>
        </p:blipFill>
        <p:spPr bwMode="auto">
          <a:xfrm>
            <a:off x="1339850" y="3871913"/>
            <a:ext cx="2865438" cy="1806575"/>
          </a:xfrm>
          <a:prstGeom prst="rect">
            <a:avLst/>
          </a:prstGeom>
          <a:noFill/>
          <a:ln w="9525">
            <a:solidFill>
              <a:srgbClr val="B2B2B2"/>
            </a:solidFill>
            <a:miter lim="800000"/>
            <a:headEnd/>
            <a:tailEnd/>
          </a:ln>
        </p:spPr>
      </p:pic>
      <p:pic>
        <p:nvPicPr>
          <p:cNvPr id="22" name="Picture 21" descr="Stena_Carron_chevron_Lge.jpg"/>
          <p:cNvPicPr>
            <a:picLocks noChangeAspect="1"/>
          </p:cNvPicPr>
          <p:nvPr/>
        </p:nvPicPr>
        <p:blipFill>
          <a:blip r:embed="rId5"/>
          <a:stretch>
            <a:fillRect/>
          </a:stretch>
        </p:blipFill>
        <p:spPr>
          <a:xfrm>
            <a:off x="5546725" y="1204913"/>
            <a:ext cx="2989263" cy="1868487"/>
          </a:xfrm>
          <a:prstGeom prst="rect">
            <a:avLst/>
          </a:prstGeom>
          <a:ln>
            <a:solidFill>
              <a:schemeClr val="bg2">
                <a:lumMod val="75000"/>
              </a:schemeClr>
            </a:solidFill>
          </a:ln>
        </p:spPr>
      </p:pic>
      <p:grpSp>
        <p:nvGrpSpPr>
          <p:cNvPr id="35849" name="Group 54"/>
          <p:cNvGrpSpPr>
            <a:grpSpLocks/>
          </p:cNvGrpSpPr>
          <p:nvPr/>
        </p:nvGrpSpPr>
        <p:grpSpPr bwMode="auto">
          <a:xfrm>
            <a:off x="1301750" y="5765800"/>
            <a:ext cx="1801813" cy="449263"/>
            <a:chOff x="1301254" y="5766359"/>
            <a:chExt cx="1802099" cy="449309"/>
          </a:xfrm>
        </p:grpSpPr>
        <p:cxnSp>
          <p:nvCxnSpPr>
            <p:cNvPr id="16" name="Rett linje 39"/>
            <p:cNvCxnSpPr/>
            <p:nvPr/>
          </p:nvCxnSpPr>
          <p:spPr>
            <a:xfrm rot="5400000">
              <a:off x="1094064" y="5973549"/>
              <a:ext cx="414380"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39"/>
            <p:cNvCxnSpPr/>
            <p:nvPr/>
          </p:nvCxnSpPr>
          <p:spPr>
            <a:xfrm rot="16200000" flipH="1">
              <a:off x="1992731" y="5989426"/>
              <a:ext cx="388978"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39"/>
            <p:cNvCxnSpPr/>
            <p:nvPr/>
          </p:nvCxnSpPr>
          <p:spPr>
            <a:xfrm rot="5400000">
              <a:off x="2896957" y="6009272"/>
              <a:ext cx="412792"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5883" name="Picture 8" descr="http://media.solarplaza.com/uploaded/2009/04/28/thumbnail_scatec-solar-logo.jpg"/>
            <p:cNvPicPr>
              <a:picLocks noChangeAspect="1" noChangeArrowheads="1"/>
            </p:cNvPicPr>
            <p:nvPr/>
          </p:nvPicPr>
          <p:blipFill>
            <a:blip r:embed="rId6"/>
            <a:srcRect/>
            <a:stretch>
              <a:fillRect/>
            </a:stretch>
          </p:blipFill>
          <p:spPr bwMode="auto">
            <a:xfrm>
              <a:off x="2272658" y="5824880"/>
              <a:ext cx="807652" cy="222250"/>
            </a:xfrm>
            <a:prstGeom prst="rect">
              <a:avLst/>
            </a:prstGeom>
            <a:noFill/>
            <a:ln w="9525">
              <a:noFill/>
              <a:miter lim="800000"/>
              <a:headEnd/>
              <a:tailEnd/>
            </a:ln>
          </p:spPr>
        </p:pic>
      </p:grpSp>
      <p:grpSp>
        <p:nvGrpSpPr>
          <p:cNvPr id="35850" name="Group 53"/>
          <p:cNvGrpSpPr>
            <a:grpSpLocks/>
          </p:cNvGrpSpPr>
          <p:nvPr/>
        </p:nvGrpSpPr>
        <p:grpSpPr bwMode="auto">
          <a:xfrm>
            <a:off x="5681663" y="3159125"/>
            <a:ext cx="2855912" cy="457200"/>
            <a:chOff x="5681851" y="3158844"/>
            <a:chExt cx="2856129" cy="456753"/>
          </a:xfrm>
        </p:grpSpPr>
        <p:pic>
          <p:nvPicPr>
            <p:cNvPr id="35871" name="Picture 2" descr="http://sketchup.google.com/3dwarehouse/download?mid=3a2ed9e42e062e1b4f244aaa261406f9&amp;rtyp=lt&amp;ctyp=other&amp;ts=1206645385000"/>
            <p:cNvPicPr>
              <a:picLocks noChangeAspect="1" noChangeArrowheads="1"/>
            </p:cNvPicPr>
            <p:nvPr/>
          </p:nvPicPr>
          <p:blipFill>
            <a:blip r:embed="rId7"/>
            <a:srcRect/>
            <a:stretch>
              <a:fillRect/>
            </a:stretch>
          </p:blipFill>
          <p:spPr bwMode="auto">
            <a:xfrm>
              <a:off x="7969655" y="3162580"/>
              <a:ext cx="568325" cy="417513"/>
            </a:xfrm>
            <a:prstGeom prst="rect">
              <a:avLst/>
            </a:prstGeom>
            <a:noFill/>
            <a:ln w="9525">
              <a:noFill/>
              <a:miter lim="800000"/>
              <a:headEnd/>
              <a:tailEnd/>
            </a:ln>
          </p:spPr>
        </p:pic>
        <p:grpSp>
          <p:nvGrpSpPr>
            <p:cNvPr id="35872" name="Group 52"/>
            <p:cNvGrpSpPr>
              <a:grpSpLocks/>
            </p:cNvGrpSpPr>
            <p:nvPr/>
          </p:nvGrpSpPr>
          <p:grpSpPr bwMode="auto">
            <a:xfrm>
              <a:off x="5681851" y="3158844"/>
              <a:ext cx="2265174" cy="456753"/>
              <a:chOff x="5681851" y="3158844"/>
              <a:chExt cx="2265174" cy="456753"/>
            </a:xfrm>
          </p:grpSpPr>
          <p:cxnSp>
            <p:nvCxnSpPr>
              <p:cNvPr id="11" name="Rett linje 39"/>
              <p:cNvCxnSpPr/>
              <p:nvPr/>
            </p:nvCxnSpPr>
            <p:spPr>
              <a:xfrm rot="5400000">
                <a:off x="5476470" y="3364225"/>
                <a:ext cx="410761"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39"/>
              <p:cNvCxnSpPr/>
              <p:nvPr/>
            </p:nvCxnSpPr>
            <p:spPr>
              <a:xfrm rot="5400000">
                <a:off x="6806104" y="3366604"/>
                <a:ext cx="415518"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5875" name="Picture 14" descr="http://yalibnan.com/site/archives/2006/5/img/Marathon%20Oil.GIF"/>
              <p:cNvPicPr>
                <a:picLocks noChangeAspect="1" noChangeArrowheads="1"/>
              </p:cNvPicPr>
              <p:nvPr/>
            </p:nvPicPr>
            <p:blipFill>
              <a:blip r:embed="rId8"/>
              <a:srcRect/>
              <a:stretch>
                <a:fillRect/>
              </a:stretch>
            </p:blipFill>
            <p:spPr bwMode="auto">
              <a:xfrm>
                <a:off x="5725211" y="3166160"/>
                <a:ext cx="547448" cy="415353"/>
              </a:xfrm>
              <a:prstGeom prst="rect">
                <a:avLst/>
              </a:prstGeom>
              <a:noFill/>
              <a:ln w="9525">
                <a:noFill/>
                <a:miter lim="800000"/>
                <a:headEnd/>
                <a:tailEnd/>
              </a:ln>
            </p:spPr>
          </p:pic>
          <p:cxnSp>
            <p:nvCxnSpPr>
              <p:cNvPr id="29" name="Rett linje 39"/>
              <p:cNvCxnSpPr/>
              <p:nvPr/>
            </p:nvCxnSpPr>
            <p:spPr>
              <a:xfrm rot="16200000" flipH="1">
                <a:off x="6152794" y="3378498"/>
                <a:ext cx="404416"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5877" name="Picture 18" descr="http://upload.wikimedia.org/wikipedia/de/thumb/4/48/Seadrill_logo.svg/800px-Seadrill_logo.svg.png"/>
              <p:cNvPicPr>
                <a:picLocks noChangeAspect="1" noChangeArrowheads="1"/>
              </p:cNvPicPr>
              <p:nvPr/>
            </p:nvPicPr>
            <p:blipFill>
              <a:blip r:embed="rId9"/>
              <a:srcRect/>
              <a:stretch>
                <a:fillRect/>
              </a:stretch>
            </p:blipFill>
            <p:spPr bwMode="auto">
              <a:xfrm>
                <a:off x="7050088" y="3200400"/>
                <a:ext cx="777875" cy="295275"/>
              </a:xfrm>
              <a:prstGeom prst="rect">
                <a:avLst/>
              </a:prstGeom>
              <a:noFill/>
              <a:ln w="9525">
                <a:noFill/>
                <a:miter lim="800000"/>
                <a:headEnd/>
                <a:tailEnd/>
              </a:ln>
            </p:spPr>
          </p:pic>
          <p:pic>
            <p:nvPicPr>
              <p:cNvPr id="35878" name="Picture 4" descr="http://www.energia.gr/photos/logo%20petrobras.jpg"/>
              <p:cNvPicPr>
                <a:picLocks noChangeAspect="1" noChangeArrowheads="1"/>
              </p:cNvPicPr>
              <p:nvPr/>
            </p:nvPicPr>
            <p:blipFill>
              <a:blip r:embed="rId10"/>
              <a:srcRect/>
              <a:stretch>
                <a:fillRect/>
              </a:stretch>
            </p:blipFill>
            <p:spPr bwMode="auto">
              <a:xfrm>
                <a:off x="6404374" y="3184524"/>
                <a:ext cx="574276" cy="431073"/>
              </a:xfrm>
              <a:prstGeom prst="rect">
                <a:avLst/>
              </a:prstGeom>
              <a:noFill/>
              <a:ln w="9525">
                <a:noFill/>
                <a:miter lim="800000"/>
                <a:headEnd/>
                <a:tailEnd/>
              </a:ln>
            </p:spPr>
          </p:pic>
          <p:cxnSp>
            <p:nvCxnSpPr>
              <p:cNvPr id="40" name="Rett linje 39"/>
              <p:cNvCxnSpPr/>
              <p:nvPr/>
            </p:nvCxnSpPr>
            <p:spPr>
              <a:xfrm rot="5400000">
                <a:off x="7750727" y="3363432"/>
                <a:ext cx="393315"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5851" name="Group 51"/>
          <p:cNvGrpSpPr>
            <a:grpSpLocks/>
          </p:cNvGrpSpPr>
          <p:nvPr/>
        </p:nvGrpSpPr>
        <p:grpSpPr bwMode="auto">
          <a:xfrm>
            <a:off x="1331913" y="3070225"/>
            <a:ext cx="2960687" cy="511175"/>
            <a:chOff x="1331363" y="3070925"/>
            <a:chExt cx="2961363" cy="510475"/>
          </a:xfrm>
        </p:grpSpPr>
        <p:pic>
          <p:nvPicPr>
            <p:cNvPr id="35862" name="Picture 9" descr="møkster"/>
            <p:cNvPicPr>
              <a:picLocks noChangeAspect="1" noChangeArrowheads="1"/>
            </p:cNvPicPr>
            <p:nvPr/>
          </p:nvPicPr>
          <p:blipFill>
            <a:blip r:embed="rId11"/>
            <a:srcRect/>
            <a:stretch>
              <a:fillRect/>
            </a:stretch>
          </p:blipFill>
          <p:spPr bwMode="auto">
            <a:xfrm>
              <a:off x="3367382" y="3116047"/>
              <a:ext cx="925344" cy="416203"/>
            </a:xfrm>
            <a:prstGeom prst="rect">
              <a:avLst/>
            </a:prstGeom>
            <a:noFill/>
            <a:ln w="9525">
              <a:noFill/>
              <a:miter lim="800000"/>
              <a:headEnd/>
              <a:tailEnd/>
            </a:ln>
          </p:spPr>
        </p:pic>
        <p:grpSp>
          <p:nvGrpSpPr>
            <p:cNvPr id="35863" name="Group 50"/>
            <p:cNvGrpSpPr>
              <a:grpSpLocks/>
            </p:cNvGrpSpPr>
            <p:nvPr/>
          </p:nvGrpSpPr>
          <p:grpSpPr bwMode="auto">
            <a:xfrm>
              <a:off x="1331363" y="3070925"/>
              <a:ext cx="1975108" cy="510475"/>
              <a:chOff x="1331363" y="3070925"/>
              <a:chExt cx="1975108" cy="510475"/>
            </a:xfrm>
          </p:grpSpPr>
          <p:cxnSp>
            <p:nvCxnSpPr>
              <p:cNvPr id="9" name="Rett linje 39"/>
              <p:cNvCxnSpPr/>
              <p:nvPr/>
            </p:nvCxnSpPr>
            <p:spPr>
              <a:xfrm rot="16200000" flipH="1">
                <a:off x="1573876" y="3353906"/>
                <a:ext cx="454988"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Rett linje 39"/>
              <p:cNvCxnSpPr/>
              <p:nvPr/>
            </p:nvCxnSpPr>
            <p:spPr>
              <a:xfrm rot="5400000">
                <a:off x="2273320" y="3326163"/>
                <a:ext cx="443891"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5866" name="Picture 22" descr="Home">
                <a:hlinkClick r:id="rId12"/>
              </p:cNvPr>
              <p:cNvPicPr>
                <a:picLocks noChangeAspect="1" noChangeArrowheads="1"/>
              </p:cNvPicPr>
              <p:nvPr/>
            </p:nvPicPr>
            <p:blipFill>
              <a:blip r:embed="rId13"/>
              <a:srcRect/>
              <a:stretch>
                <a:fillRect/>
              </a:stretch>
            </p:blipFill>
            <p:spPr bwMode="auto">
              <a:xfrm>
                <a:off x="1389033" y="3108783"/>
                <a:ext cx="344666" cy="443470"/>
              </a:xfrm>
              <a:prstGeom prst="rect">
                <a:avLst/>
              </a:prstGeom>
              <a:noFill/>
              <a:ln w="9525">
                <a:noFill/>
                <a:miter lim="800000"/>
                <a:headEnd/>
                <a:tailEnd/>
              </a:ln>
            </p:spPr>
          </p:pic>
          <p:pic>
            <p:nvPicPr>
              <p:cNvPr id="35867" name="Picture 8" descr="dof"/>
              <p:cNvPicPr>
                <a:picLocks noChangeAspect="1" noChangeArrowheads="1"/>
              </p:cNvPicPr>
              <p:nvPr/>
            </p:nvPicPr>
            <p:blipFill>
              <a:blip r:embed="rId14"/>
              <a:srcRect/>
              <a:stretch>
                <a:fillRect/>
              </a:stretch>
            </p:blipFill>
            <p:spPr bwMode="auto">
              <a:xfrm>
                <a:off x="1845080" y="3184525"/>
                <a:ext cx="579438" cy="311150"/>
              </a:xfrm>
              <a:prstGeom prst="rect">
                <a:avLst/>
              </a:prstGeom>
              <a:noFill/>
              <a:ln w="9525">
                <a:noFill/>
                <a:miter lim="800000"/>
                <a:headEnd/>
                <a:tailEnd/>
              </a:ln>
            </p:spPr>
          </p:pic>
          <p:pic>
            <p:nvPicPr>
              <p:cNvPr id="35868" name="Picture 36" descr="Logo Siem Offshore.gif"/>
              <p:cNvPicPr>
                <a:picLocks noChangeAspect="1"/>
              </p:cNvPicPr>
              <p:nvPr/>
            </p:nvPicPr>
            <p:blipFill>
              <a:blip r:embed="rId15"/>
              <a:srcRect/>
              <a:stretch>
                <a:fillRect/>
              </a:stretch>
            </p:blipFill>
            <p:spPr bwMode="auto">
              <a:xfrm>
                <a:off x="2562970" y="3070925"/>
                <a:ext cx="685585" cy="499085"/>
              </a:xfrm>
              <a:prstGeom prst="rect">
                <a:avLst/>
              </a:prstGeom>
              <a:noFill/>
              <a:ln w="9525">
                <a:noFill/>
                <a:miter lim="800000"/>
                <a:headEnd/>
                <a:tailEnd/>
              </a:ln>
            </p:spPr>
          </p:pic>
          <p:cxnSp>
            <p:nvCxnSpPr>
              <p:cNvPr id="38" name="Rett linje 39"/>
              <p:cNvCxnSpPr/>
              <p:nvPr/>
            </p:nvCxnSpPr>
            <p:spPr>
              <a:xfrm rot="5400000">
                <a:off x="3084718" y="3338846"/>
                <a:ext cx="443891"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Rett linje 39"/>
              <p:cNvCxnSpPr/>
              <p:nvPr/>
            </p:nvCxnSpPr>
            <p:spPr>
              <a:xfrm rot="5400000">
                <a:off x="1124478" y="3341223"/>
                <a:ext cx="413771"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5852" name="Group 56"/>
          <p:cNvGrpSpPr>
            <a:grpSpLocks/>
          </p:cNvGrpSpPr>
          <p:nvPr/>
        </p:nvGrpSpPr>
        <p:grpSpPr bwMode="auto">
          <a:xfrm>
            <a:off x="5681663" y="5834063"/>
            <a:ext cx="1811337" cy="503237"/>
            <a:chOff x="5681711" y="5833951"/>
            <a:chExt cx="1811756" cy="503349"/>
          </a:xfrm>
        </p:grpSpPr>
        <p:cxnSp>
          <p:nvCxnSpPr>
            <p:cNvPr id="20" name="Rett linje 39"/>
            <p:cNvCxnSpPr/>
            <p:nvPr/>
          </p:nvCxnSpPr>
          <p:spPr>
            <a:xfrm rot="5400000">
              <a:off x="5460206" y="6055456"/>
              <a:ext cx="443011"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ett linje 39"/>
            <p:cNvCxnSpPr/>
            <p:nvPr/>
          </p:nvCxnSpPr>
          <p:spPr>
            <a:xfrm rot="16200000" flipH="1">
              <a:off x="6157279" y="6082450"/>
              <a:ext cx="439835"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Rett linje 39"/>
            <p:cNvCxnSpPr/>
            <p:nvPr/>
          </p:nvCxnSpPr>
          <p:spPr>
            <a:xfrm rot="16200000" flipH="1">
              <a:off x="7273549" y="6117383"/>
              <a:ext cx="439835" cy="0"/>
            </a:xfrm>
            <a:prstGeom prst="line">
              <a:avLst/>
            </a:prstGeom>
            <a:ln w="12700" cap="flat" cmpd="sng" algn="ctr">
              <a:solidFill>
                <a:srgbClr val="B2B2B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35853" name="Picture 2"/>
          <p:cNvPicPr>
            <a:picLocks noChangeAspect="1" noChangeArrowheads="1"/>
          </p:cNvPicPr>
          <p:nvPr/>
        </p:nvPicPr>
        <p:blipFill>
          <a:blip r:embed="rId16"/>
          <a:srcRect/>
          <a:stretch>
            <a:fillRect/>
          </a:stretch>
        </p:blipFill>
        <p:spPr bwMode="auto">
          <a:xfrm>
            <a:off x="1331913" y="5872163"/>
            <a:ext cx="812800" cy="165100"/>
          </a:xfrm>
          <a:prstGeom prst="rect">
            <a:avLst/>
          </a:prstGeom>
          <a:noFill/>
          <a:ln w="9525">
            <a:noFill/>
            <a:miter lim="800000"/>
            <a:headEnd/>
            <a:tailEnd/>
          </a:ln>
        </p:spPr>
      </p:pic>
      <p:pic>
        <p:nvPicPr>
          <p:cNvPr id="35854" name="Picture 2"/>
          <p:cNvPicPr>
            <a:picLocks noChangeAspect="1" noChangeArrowheads="1"/>
          </p:cNvPicPr>
          <p:nvPr/>
        </p:nvPicPr>
        <p:blipFill>
          <a:blip r:embed="rId17"/>
          <a:srcRect/>
          <a:stretch>
            <a:fillRect/>
          </a:stretch>
        </p:blipFill>
        <p:spPr bwMode="auto">
          <a:xfrm>
            <a:off x="3154363" y="5902325"/>
            <a:ext cx="1133475" cy="138113"/>
          </a:xfrm>
          <a:prstGeom prst="rect">
            <a:avLst/>
          </a:prstGeom>
          <a:noFill/>
          <a:ln w="9525">
            <a:noFill/>
            <a:miter lim="800000"/>
            <a:headEnd/>
            <a:tailEnd/>
          </a:ln>
        </p:spPr>
      </p:pic>
      <p:pic>
        <p:nvPicPr>
          <p:cNvPr id="35855" name="Picture 2"/>
          <p:cNvPicPr>
            <a:picLocks noChangeAspect="1" noChangeArrowheads="1"/>
          </p:cNvPicPr>
          <p:nvPr/>
        </p:nvPicPr>
        <p:blipFill>
          <a:blip r:embed="rId18"/>
          <a:srcRect/>
          <a:stretch>
            <a:fillRect/>
          </a:stretch>
        </p:blipFill>
        <p:spPr bwMode="auto">
          <a:xfrm>
            <a:off x="5568950" y="3883025"/>
            <a:ext cx="2962275" cy="1828800"/>
          </a:xfrm>
          <a:prstGeom prst="rect">
            <a:avLst/>
          </a:prstGeom>
          <a:noFill/>
          <a:ln w="9525">
            <a:noFill/>
            <a:miter lim="800000"/>
            <a:headEnd/>
            <a:tailEnd/>
          </a:ln>
        </p:spPr>
      </p:pic>
      <p:pic>
        <p:nvPicPr>
          <p:cNvPr id="35856" name="Picture 51" descr="KOGlogo.gif"/>
          <p:cNvPicPr>
            <a:picLocks noChangeAspect="1"/>
          </p:cNvPicPr>
          <p:nvPr/>
        </p:nvPicPr>
        <p:blipFill>
          <a:blip r:embed="rId19"/>
          <a:srcRect/>
          <a:stretch>
            <a:fillRect/>
          </a:stretch>
        </p:blipFill>
        <p:spPr bwMode="auto">
          <a:xfrm>
            <a:off x="5340350" y="5722938"/>
            <a:ext cx="1287463" cy="630237"/>
          </a:xfrm>
          <a:prstGeom prst="rect">
            <a:avLst/>
          </a:prstGeom>
          <a:noFill/>
          <a:ln w="9525">
            <a:noFill/>
            <a:miter lim="800000"/>
            <a:headEnd/>
            <a:tailEnd/>
          </a:ln>
        </p:spPr>
      </p:pic>
      <p:pic>
        <p:nvPicPr>
          <p:cNvPr id="35857" name="Picture 53" descr="GavitaHollandLOGO.jpg"/>
          <p:cNvPicPr>
            <a:picLocks noChangeAspect="1"/>
          </p:cNvPicPr>
          <p:nvPr/>
        </p:nvPicPr>
        <p:blipFill>
          <a:blip r:embed="rId20"/>
          <a:srcRect/>
          <a:stretch>
            <a:fillRect/>
          </a:stretch>
        </p:blipFill>
        <p:spPr bwMode="auto">
          <a:xfrm>
            <a:off x="7634288" y="5903913"/>
            <a:ext cx="763587" cy="406400"/>
          </a:xfrm>
          <a:prstGeom prst="rect">
            <a:avLst/>
          </a:prstGeom>
          <a:noFill/>
          <a:ln w="9525">
            <a:noFill/>
            <a:miter lim="800000"/>
            <a:headEnd/>
            <a:tailEnd/>
          </a:ln>
        </p:spPr>
      </p:pic>
      <p:pic>
        <p:nvPicPr>
          <p:cNvPr id="35858" name="Picture 55" descr="logo_cinevation.jpg"/>
          <p:cNvPicPr>
            <a:picLocks noChangeAspect="1"/>
          </p:cNvPicPr>
          <p:nvPr/>
        </p:nvPicPr>
        <p:blipFill>
          <a:blip r:embed="rId21"/>
          <a:srcRect/>
          <a:stretch>
            <a:fillRect/>
          </a:stretch>
        </p:blipFill>
        <p:spPr bwMode="auto">
          <a:xfrm>
            <a:off x="6594475" y="5732463"/>
            <a:ext cx="768350" cy="76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bwMode="auto">
          <a:ln>
            <a:miter lim="800000"/>
            <a:headEnd/>
            <a:tailEnd/>
          </a:ln>
        </p:spPr>
        <p:txBody>
          <a:bodyPr/>
          <a:lstStyle/>
          <a:p>
            <a:pPr>
              <a:defRPr/>
            </a:pPr>
            <a:fld id="{A41D05F7-3F62-4D30-A59A-ECF20836E554}" type="slidenum">
              <a:rPr lang="nb-NO" smtClean="0"/>
              <a:pPr>
                <a:defRPr/>
              </a:pPr>
              <a:t>4</a:t>
            </a:fld>
            <a:endParaRPr lang="nb-NO" smtClean="0"/>
          </a:p>
        </p:txBody>
      </p:sp>
      <p:sp>
        <p:nvSpPr>
          <p:cNvPr id="36867" name="Title 1"/>
          <p:cNvSpPr txBox="1">
            <a:spLocks/>
          </p:cNvSpPr>
          <p:nvPr/>
        </p:nvSpPr>
        <p:spPr bwMode="auto">
          <a:xfrm>
            <a:off x="331788" y="987425"/>
            <a:ext cx="9217025" cy="631825"/>
          </a:xfrm>
          <a:prstGeom prst="rect">
            <a:avLst/>
          </a:prstGeom>
          <a:noFill/>
          <a:ln w="9525">
            <a:noFill/>
            <a:miter lim="800000"/>
            <a:headEnd/>
            <a:tailEnd/>
          </a:ln>
        </p:spPr>
        <p:txBody>
          <a:bodyPr/>
          <a:lstStyle/>
          <a:p>
            <a:pPr eaLnBrk="0" hangingPunct="0"/>
            <a:r>
              <a:rPr lang="en-US" sz="2000">
                <a:solidFill>
                  <a:srgbClr val="316393"/>
                </a:solidFill>
                <a:latin typeface="Calibri" pitchFamily="34" charset="0"/>
              </a:rPr>
              <a:t>Competitive long-term debt financing of </a:t>
            </a:r>
          </a:p>
          <a:p>
            <a:pPr eaLnBrk="0" hangingPunct="0"/>
            <a:r>
              <a:rPr lang="en-US" sz="2000">
                <a:solidFill>
                  <a:srgbClr val="316393"/>
                </a:solidFill>
                <a:latin typeface="Calibri" pitchFamily="34" charset="0"/>
              </a:rPr>
              <a:t>Norwegian exports…</a:t>
            </a:r>
          </a:p>
        </p:txBody>
      </p:sp>
      <p:sp>
        <p:nvSpPr>
          <p:cNvPr id="4" name="TextBox 3"/>
          <p:cNvSpPr txBox="1"/>
          <p:nvPr/>
        </p:nvSpPr>
        <p:spPr>
          <a:xfrm>
            <a:off x="331788" y="1789113"/>
            <a:ext cx="4805362" cy="4555093"/>
          </a:xfrm>
          <a:prstGeom prst="rect">
            <a:avLst/>
          </a:prstGeom>
          <a:noFill/>
        </p:spPr>
        <p:txBody>
          <a:bodyPr>
            <a:spAutoFit/>
          </a:bodyPr>
          <a:lstStyle/>
          <a:p>
            <a:pPr>
              <a:defRPr/>
            </a:pPr>
            <a:r>
              <a:rPr lang="en-US" sz="1600" b="1" dirty="0">
                <a:latin typeface="Arial" charset="0"/>
              </a:rPr>
              <a:t>… </a:t>
            </a:r>
            <a:r>
              <a:rPr lang="en-US" sz="1600" b="1" dirty="0">
                <a:latin typeface="+mn-lt"/>
              </a:rPr>
              <a:t>on terms in accordance with OECD’s framework for export financing and regulations set by Norwegian authorities</a:t>
            </a:r>
          </a:p>
          <a:p>
            <a:pPr>
              <a:defRPr/>
            </a:pPr>
            <a:endParaRPr lang="en-US" dirty="0">
              <a:latin typeface="+mn-lt"/>
            </a:endParaRPr>
          </a:p>
          <a:p>
            <a:pPr>
              <a:defRPr/>
            </a:pPr>
            <a:r>
              <a:rPr lang="en-US" sz="1400" dirty="0">
                <a:latin typeface="+mn-lt"/>
              </a:rPr>
              <a:t>- The exporter must be a company based in Norway or a company abroad under direct Norwegian majority control</a:t>
            </a:r>
          </a:p>
          <a:p>
            <a:pPr>
              <a:buFontTx/>
              <a:buChar char="-"/>
              <a:defRPr/>
            </a:pPr>
            <a:endParaRPr lang="en-US" sz="1400" dirty="0">
              <a:latin typeface="+mn-lt"/>
            </a:endParaRPr>
          </a:p>
          <a:p>
            <a:pPr>
              <a:buFontTx/>
              <a:buChar char="-"/>
              <a:defRPr/>
            </a:pPr>
            <a:r>
              <a:rPr lang="en-US" sz="1400" dirty="0">
                <a:latin typeface="+mn-lt"/>
              </a:rPr>
              <a:t> Up to 85 % of the export contract amount may be financed</a:t>
            </a:r>
          </a:p>
          <a:p>
            <a:pPr>
              <a:defRPr/>
            </a:pPr>
            <a:endParaRPr lang="en-US" sz="1400" dirty="0">
              <a:latin typeface="+mn-lt"/>
            </a:endParaRPr>
          </a:p>
          <a:p>
            <a:pPr>
              <a:buFontTx/>
              <a:buChar char="-"/>
              <a:defRPr/>
            </a:pPr>
            <a:r>
              <a:rPr lang="en-US" sz="1400" dirty="0">
                <a:latin typeface="+mn-lt"/>
              </a:rPr>
              <a:t> Norwegian content must account for at least 30 % of the contract amount</a:t>
            </a:r>
          </a:p>
          <a:p>
            <a:pPr>
              <a:buFontTx/>
              <a:buChar char="-"/>
              <a:defRPr/>
            </a:pPr>
            <a:endParaRPr lang="en-US" sz="1400" dirty="0">
              <a:latin typeface="+mn-lt"/>
            </a:endParaRPr>
          </a:p>
          <a:p>
            <a:pPr>
              <a:buFontTx/>
              <a:buChar char="-"/>
              <a:defRPr/>
            </a:pPr>
            <a:r>
              <a:rPr lang="en-US" sz="1400" dirty="0">
                <a:latin typeface="+mn-lt"/>
              </a:rPr>
              <a:t> Loan repayment is generally from 2 to 8.5  </a:t>
            </a:r>
            <a:r>
              <a:rPr lang="en-US" sz="1400" dirty="0" smtClean="0">
                <a:latin typeface="+mn-lt"/>
              </a:rPr>
              <a:t>years. </a:t>
            </a:r>
            <a:r>
              <a:rPr lang="en-US" sz="1400" dirty="0">
                <a:latin typeface="+mn-lt"/>
              </a:rPr>
              <a:t>Up to </a:t>
            </a:r>
            <a:r>
              <a:rPr lang="en-US" sz="1400" dirty="0" smtClean="0">
                <a:latin typeface="+mn-lt"/>
              </a:rPr>
              <a:t>18 </a:t>
            </a:r>
            <a:r>
              <a:rPr lang="en-US" sz="1400" dirty="0">
                <a:latin typeface="+mn-lt"/>
              </a:rPr>
              <a:t>years for renewable energy projects </a:t>
            </a:r>
          </a:p>
          <a:p>
            <a:pPr>
              <a:buFontTx/>
              <a:buChar char="-"/>
              <a:defRPr/>
            </a:pPr>
            <a:endParaRPr lang="en-US" sz="1400" dirty="0">
              <a:latin typeface="+mn-lt"/>
            </a:endParaRPr>
          </a:p>
          <a:p>
            <a:pPr>
              <a:buFontTx/>
              <a:buChar char="-"/>
              <a:defRPr/>
            </a:pPr>
            <a:r>
              <a:rPr lang="en-US" sz="1400" dirty="0">
                <a:latin typeface="+mn-lt"/>
              </a:rPr>
              <a:t> Drawdown of loan in accordance with delivery schedule</a:t>
            </a:r>
          </a:p>
          <a:p>
            <a:pPr>
              <a:buFontTx/>
              <a:buChar char="-"/>
              <a:defRPr/>
            </a:pPr>
            <a:endParaRPr lang="en-US" sz="1400" dirty="0">
              <a:latin typeface="+mn-lt"/>
            </a:endParaRPr>
          </a:p>
          <a:p>
            <a:pPr>
              <a:buFontTx/>
              <a:buChar char="-"/>
              <a:defRPr/>
            </a:pPr>
            <a:r>
              <a:rPr lang="en-US" sz="1400" dirty="0">
                <a:latin typeface="+mn-lt"/>
              </a:rPr>
              <a:t> Guarantee(s) from GIEK and/or acceptable financial institution required</a:t>
            </a:r>
          </a:p>
          <a:p>
            <a:pPr>
              <a:defRPr/>
            </a:pPr>
            <a:endParaRPr lang="en-US" sz="1400" dirty="0">
              <a:latin typeface="+mn-lt"/>
            </a:endParaRPr>
          </a:p>
        </p:txBody>
      </p:sp>
      <p:pic>
        <p:nvPicPr>
          <p:cNvPr id="36869" name="Plassholder for bilde 40" descr="3_3_tauverk.jpg"/>
          <p:cNvPicPr>
            <a:picLocks noChangeAspect="1"/>
          </p:cNvPicPr>
          <p:nvPr/>
        </p:nvPicPr>
        <p:blipFill>
          <a:blip r:embed="rId3"/>
          <a:stretch>
            <a:fillRect/>
          </a:stretch>
        </p:blipFill>
        <p:spPr bwMode="auto">
          <a:xfrm>
            <a:off x="5768340" y="2394204"/>
            <a:ext cx="3649980" cy="2756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bwMode="auto">
          <a:ln>
            <a:miter lim="800000"/>
            <a:headEnd/>
            <a:tailEnd/>
          </a:ln>
        </p:spPr>
        <p:txBody>
          <a:bodyPr/>
          <a:lstStyle/>
          <a:p>
            <a:pPr>
              <a:defRPr/>
            </a:pPr>
            <a:fld id="{240BFFEC-6E6C-4CA6-B8DE-0210E80CDA78}" type="slidenum">
              <a:rPr lang="nb-NO" smtClean="0"/>
              <a:pPr>
                <a:defRPr/>
              </a:pPr>
              <a:t>5</a:t>
            </a:fld>
            <a:endParaRPr lang="nb-NO" smtClean="0"/>
          </a:p>
        </p:txBody>
      </p:sp>
      <p:sp>
        <p:nvSpPr>
          <p:cNvPr id="37891" name="Title 1"/>
          <p:cNvSpPr txBox="1">
            <a:spLocks/>
          </p:cNvSpPr>
          <p:nvPr/>
        </p:nvSpPr>
        <p:spPr bwMode="auto">
          <a:xfrm>
            <a:off x="560388" y="841375"/>
            <a:ext cx="9217025" cy="631825"/>
          </a:xfrm>
          <a:prstGeom prst="rect">
            <a:avLst/>
          </a:prstGeom>
          <a:noFill/>
          <a:ln w="9525">
            <a:noFill/>
            <a:miter lim="800000"/>
            <a:headEnd/>
            <a:tailEnd/>
          </a:ln>
        </p:spPr>
        <p:txBody>
          <a:bodyPr/>
          <a:lstStyle/>
          <a:p>
            <a:pPr eaLnBrk="0" hangingPunct="0"/>
            <a:r>
              <a:rPr lang="en-US" sz="2000">
                <a:solidFill>
                  <a:srgbClr val="316393"/>
                </a:solidFill>
                <a:latin typeface="Calibri" pitchFamily="34" charset="0"/>
              </a:rPr>
              <a:t>Prospective borrowers are offered an attractive choice between two interest rate alternatives</a:t>
            </a:r>
          </a:p>
        </p:txBody>
      </p:sp>
      <p:sp>
        <p:nvSpPr>
          <p:cNvPr id="4" name="Rectangle 3"/>
          <p:cNvSpPr>
            <a:spLocks noChangeArrowheads="1"/>
          </p:cNvSpPr>
          <p:nvPr/>
        </p:nvSpPr>
        <p:spPr bwMode="auto">
          <a:xfrm>
            <a:off x="735013" y="2355850"/>
            <a:ext cx="3063875" cy="6905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t>Officially-supported </a:t>
            </a:r>
            <a:r>
              <a:rPr lang="en-GB" sz="1600" b="1" dirty="0"/>
              <a:t>Commercial Interest</a:t>
            </a:r>
            <a:r>
              <a:rPr lang="en-GB" sz="1600" dirty="0"/>
              <a:t> </a:t>
            </a:r>
            <a:r>
              <a:rPr lang="en-GB" sz="1600" b="1" dirty="0"/>
              <a:t>Reference Rates (CIRR)</a:t>
            </a:r>
            <a:endParaRPr lang="nb-NO" sz="1600" dirty="0">
              <a:solidFill>
                <a:schemeClr val="tx1"/>
              </a:solidFill>
              <a:ea typeface="ＭＳ Ｐゴシック" pitchFamily="-107" charset="-128"/>
            </a:endParaRPr>
          </a:p>
        </p:txBody>
      </p:sp>
      <p:sp>
        <p:nvSpPr>
          <p:cNvPr id="5" name="Rectangle 4"/>
          <p:cNvSpPr>
            <a:spLocks noChangeArrowheads="1"/>
          </p:cNvSpPr>
          <p:nvPr/>
        </p:nvSpPr>
        <p:spPr bwMode="auto">
          <a:xfrm>
            <a:off x="5961063" y="2355850"/>
            <a:ext cx="3052762" cy="6905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nb-NO" sz="1600" b="1" dirty="0">
                <a:solidFill>
                  <a:schemeClr val="tx1"/>
                </a:solidFill>
                <a:ea typeface="ＭＳ Ｐゴシック" pitchFamily="-107" charset="-128"/>
              </a:rPr>
              <a:t>Market term interest rates</a:t>
            </a:r>
          </a:p>
        </p:txBody>
      </p:sp>
      <p:sp>
        <p:nvSpPr>
          <p:cNvPr id="6" name="TextBox 5"/>
          <p:cNvSpPr txBox="1"/>
          <p:nvPr/>
        </p:nvSpPr>
        <p:spPr>
          <a:xfrm>
            <a:off x="741363" y="3194050"/>
            <a:ext cx="3057525" cy="2247900"/>
          </a:xfrm>
          <a:prstGeom prst="rect">
            <a:avLst/>
          </a:prstGeom>
          <a:noFill/>
          <a:ln>
            <a:solidFill>
              <a:schemeClr val="accent1">
                <a:lumMod val="60000"/>
                <a:lumOff val="40000"/>
              </a:schemeClr>
            </a:solidFill>
          </a:ln>
        </p:spPr>
        <p:txBody>
          <a:bodyPr>
            <a:spAutoFit/>
          </a:bodyPr>
          <a:lstStyle/>
          <a:p>
            <a:pPr>
              <a:buFontTx/>
              <a:buChar char="-"/>
              <a:defRPr/>
            </a:pPr>
            <a:r>
              <a:rPr lang="nb-NO" sz="1400" dirty="0">
                <a:latin typeface="+mn-lt"/>
              </a:rPr>
              <a:t> </a:t>
            </a:r>
            <a:r>
              <a:rPr lang="en-US" sz="1400" dirty="0">
                <a:latin typeface="+mn-lt"/>
              </a:rPr>
              <a:t>Provides borrowers with a fixed interest rate indication before contract award. In effect sets an interest rate ceiling</a:t>
            </a:r>
          </a:p>
          <a:p>
            <a:pPr>
              <a:buFontTx/>
              <a:buChar char="-"/>
              <a:defRPr/>
            </a:pPr>
            <a:endParaRPr lang="en-US" sz="1400" dirty="0">
              <a:latin typeface="+mn-lt"/>
            </a:endParaRPr>
          </a:p>
          <a:p>
            <a:pPr>
              <a:buFontTx/>
              <a:buChar char="-"/>
              <a:defRPr/>
            </a:pPr>
            <a:r>
              <a:rPr lang="en-US" sz="1400" dirty="0">
                <a:latin typeface="+mn-lt"/>
              </a:rPr>
              <a:t> All OECD currencies available</a:t>
            </a:r>
          </a:p>
          <a:p>
            <a:pPr>
              <a:buFontTx/>
              <a:buChar char="-"/>
              <a:defRPr/>
            </a:pPr>
            <a:endParaRPr lang="en-US" sz="1400" dirty="0">
              <a:latin typeface="+mn-lt"/>
            </a:endParaRPr>
          </a:p>
          <a:p>
            <a:pPr>
              <a:buFontTx/>
              <a:buChar char="-"/>
              <a:defRPr/>
            </a:pPr>
            <a:r>
              <a:rPr lang="en-US" sz="1400" dirty="0">
                <a:latin typeface="+mn-lt"/>
              </a:rPr>
              <a:t> OECD adjusts rate levels on the 14th of every month; publicly available on www.oecd.org</a:t>
            </a:r>
          </a:p>
        </p:txBody>
      </p:sp>
      <p:sp>
        <p:nvSpPr>
          <p:cNvPr id="7" name="TextBox 6"/>
          <p:cNvSpPr txBox="1"/>
          <p:nvPr/>
        </p:nvSpPr>
        <p:spPr>
          <a:xfrm>
            <a:off x="5956300" y="3160713"/>
            <a:ext cx="3057525" cy="2246312"/>
          </a:xfrm>
          <a:prstGeom prst="rect">
            <a:avLst/>
          </a:prstGeom>
          <a:noFill/>
          <a:ln>
            <a:solidFill>
              <a:schemeClr val="accent1">
                <a:lumMod val="60000"/>
                <a:lumOff val="40000"/>
              </a:schemeClr>
            </a:solidFill>
          </a:ln>
        </p:spPr>
        <p:txBody>
          <a:bodyPr>
            <a:spAutoFit/>
          </a:bodyPr>
          <a:lstStyle/>
          <a:p>
            <a:pPr>
              <a:buFontTx/>
              <a:buChar char="-"/>
              <a:defRPr/>
            </a:pPr>
            <a:r>
              <a:rPr lang="en-US" sz="1200" dirty="0">
                <a:latin typeface="Arial" charset="0"/>
              </a:rPr>
              <a:t> </a:t>
            </a:r>
            <a:r>
              <a:rPr lang="en-US" sz="1400" dirty="0">
                <a:latin typeface="+mn-lt"/>
              </a:rPr>
              <a:t>Reference rate (such as LIBOR or EURIBOR) + fixed margin</a:t>
            </a:r>
          </a:p>
          <a:p>
            <a:pPr>
              <a:buFontTx/>
              <a:buChar char="-"/>
              <a:defRPr/>
            </a:pPr>
            <a:endParaRPr lang="en-US" sz="1400" dirty="0">
              <a:latin typeface="+mn-lt"/>
            </a:endParaRPr>
          </a:p>
          <a:p>
            <a:pPr>
              <a:buFontTx/>
              <a:buChar char="-"/>
              <a:defRPr/>
            </a:pPr>
            <a:r>
              <a:rPr lang="en-US" sz="1400" dirty="0">
                <a:latin typeface="+mn-lt"/>
              </a:rPr>
              <a:t> Most convertible currencies available</a:t>
            </a:r>
          </a:p>
          <a:p>
            <a:pPr>
              <a:buFontTx/>
              <a:buChar char="-"/>
              <a:defRPr/>
            </a:pPr>
            <a:endParaRPr lang="en-US" sz="1400" dirty="0">
              <a:latin typeface="+mn-lt"/>
            </a:endParaRPr>
          </a:p>
          <a:p>
            <a:pPr>
              <a:buFontTx/>
              <a:buChar char="-"/>
              <a:defRPr/>
            </a:pPr>
            <a:r>
              <a:rPr lang="en-US" sz="1400" dirty="0">
                <a:latin typeface="+mn-lt"/>
              </a:rPr>
              <a:t> Priced on commercial terms according to prevailing market conditions</a:t>
            </a:r>
          </a:p>
          <a:p>
            <a:pPr>
              <a:buFontTx/>
              <a:buChar char="-"/>
              <a:defRPr/>
            </a:pPr>
            <a:endParaRPr lang="en-US" sz="1400" dirty="0">
              <a:latin typeface="+mn-lt"/>
            </a:endParaRPr>
          </a:p>
          <a:p>
            <a:pPr>
              <a:buFontTx/>
              <a:buChar char="-"/>
              <a:defRPr/>
            </a:pPr>
            <a:r>
              <a:rPr lang="en-US" sz="1400" dirty="0">
                <a:latin typeface="+mn-lt"/>
              </a:rPr>
              <a:t> Must be in accordance with ESA’s reference interest rate guidelines</a:t>
            </a:r>
            <a:endParaRPr lang="en-US" sz="1200" dirty="0">
              <a:latin typeface="Arial" charset="0"/>
            </a:endParaRPr>
          </a:p>
        </p:txBody>
      </p:sp>
      <p:sp>
        <p:nvSpPr>
          <p:cNvPr id="8" name="Rectangle 7"/>
          <p:cNvSpPr/>
          <p:nvPr/>
        </p:nvSpPr>
        <p:spPr>
          <a:xfrm>
            <a:off x="719138" y="5645150"/>
            <a:ext cx="8294687" cy="7048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Borrowers’ choice between the two interest rate options may remain open until shortly before final drawdown of the loan</a:t>
            </a:r>
            <a:endParaRPr lang="nb-NO" dirty="0"/>
          </a:p>
        </p:txBody>
      </p:sp>
      <p:sp>
        <p:nvSpPr>
          <p:cNvPr id="9" name="Left-Up Arrow 8"/>
          <p:cNvSpPr/>
          <p:nvPr/>
        </p:nvSpPr>
        <p:spPr>
          <a:xfrm rot="13514846">
            <a:off x="4053682" y="1496219"/>
            <a:ext cx="1625600" cy="1570037"/>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4294967295"/>
          </p:nvPr>
        </p:nvSpPr>
        <p:spPr bwMode="auto">
          <a:xfrm>
            <a:off x="8751888" y="6454775"/>
            <a:ext cx="1025525" cy="315913"/>
          </a:xfrm>
          <a:prstGeom prst="rect">
            <a:avLst/>
          </a:prstGeom>
          <a:noFill/>
          <a:ln>
            <a:miter lim="800000"/>
            <a:headEnd/>
            <a:tailEnd/>
          </a:ln>
        </p:spPr>
        <p:txBody>
          <a:bodyPr anchor="ctr"/>
          <a:lstStyle/>
          <a:p>
            <a:pPr algn="r"/>
            <a:endParaRPr lang="nb-NO" sz="800">
              <a:solidFill>
                <a:srgbClr val="898989"/>
              </a:solidFill>
            </a:endParaRPr>
          </a:p>
        </p:txBody>
      </p:sp>
      <p:sp>
        <p:nvSpPr>
          <p:cNvPr id="38915" name="Slide Number Placeholder 2"/>
          <p:cNvSpPr>
            <a:spLocks noGrp="1"/>
          </p:cNvSpPr>
          <p:nvPr>
            <p:ph type="sldNum" sz="quarter" idx="10"/>
          </p:nvPr>
        </p:nvSpPr>
        <p:spPr bwMode="auto">
          <a:ln>
            <a:miter lim="800000"/>
            <a:headEnd/>
            <a:tailEnd/>
          </a:ln>
        </p:spPr>
        <p:txBody>
          <a:bodyPr/>
          <a:lstStyle/>
          <a:p>
            <a:pPr>
              <a:defRPr/>
            </a:pPr>
            <a:fld id="{7200DBCF-701E-4ED0-9AF2-5886ED6013DE}" type="slidenum">
              <a:rPr lang="nb-NO" smtClean="0"/>
              <a:pPr>
                <a:defRPr/>
              </a:pPr>
              <a:t>6</a:t>
            </a:fld>
            <a:endParaRPr lang="nb-NO" smtClean="0"/>
          </a:p>
        </p:txBody>
      </p:sp>
      <p:graphicFrame>
        <p:nvGraphicFramePr>
          <p:cNvPr id="4" name="Chart 3"/>
          <p:cNvGraphicFramePr>
            <a:graphicFrameLocks/>
          </p:cNvGraphicFramePr>
          <p:nvPr/>
        </p:nvGraphicFramePr>
        <p:xfrm>
          <a:off x="331790" y="1454149"/>
          <a:ext cx="5992957" cy="47660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tel 1"/>
          <p:cNvSpPr txBox="1">
            <a:spLocks/>
          </p:cNvSpPr>
          <p:nvPr/>
        </p:nvSpPr>
        <p:spPr>
          <a:xfrm>
            <a:off x="331788" y="935038"/>
            <a:ext cx="9217025" cy="519112"/>
          </a:xfrm>
          <a:prstGeom prst="rect">
            <a:avLst/>
          </a:prstGeom>
        </p:spPr>
        <p:txBody>
          <a:bodyPr>
            <a:normAutofit/>
          </a:bodyPr>
          <a:lstStyle/>
          <a:p>
            <a:pPr eaLnBrk="0" hangingPunct="0">
              <a:defRPr/>
            </a:pPr>
            <a:r>
              <a:rPr lang="en-US" sz="2200" dirty="0">
                <a:solidFill>
                  <a:srgbClr val="316393"/>
                </a:solidFill>
                <a:latin typeface="+mj-lt"/>
                <a:ea typeface="ＭＳ Ｐゴシック" pitchFamily="-107" charset="-128"/>
                <a:cs typeface="ＭＳ Ｐゴシック" pitchFamily="-107" charset="-128"/>
              </a:rPr>
              <a:t>An attractive interest rate option: CIRR rates currently at historically low levels</a:t>
            </a:r>
          </a:p>
        </p:txBody>
      </p:sp>
      <p:graphicFrame>
        <p:nvGraphicFramePr>
          <p:cNvPr id="6" name="Group 2392"/>
          <p:cNvGraphicFramePr>
            <a:graphicFrameLocks/>
          </p:cNvGraphicFramePr>
          <p:nvPr/>
        </p:nvGraphicFramePr>
        <p:xfrm>
          <a:off x="6072778" y="2856089"/>
          <a:ext cx="3285710" cy="1644436"/>
        </p:xfrm>
        <a:graphic>
          <a:graphicData uri="http://schemas.openxmlformats.org/drawingml/2006/table">
            <a:tbl>
              <a:tblPr>
                <a:effectLst>
                  <a:outerShdw blurRad="50800" dist="38100" dir="2700000" algn="br">
                    <a:srgbClr val="000000">
                      <a:alpha val="43000"/>
                    </a:srgbClr>
                  </a:outerShdw>
                </a:effectLst>
              </a:tblPr>
              <a:tblGrid>
                <a:gridCol w="631350"/>
                <a:gridCol w="553219"/>
                <a:gridCol w="678351"/>
                <a:gridCol w="711395"/>
                <a:gridCol w="711395"/>
              </a:tblGrid>
              <a:tr h="296809">
                <a:tc gridSpan="5">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mn-lt"/>
                          <a:ea typeface="Arial" charset="0"/>
                          <a:cs typeface="Arial" charset="0"/>
                        </a:rPr>
                        <a:t>Pre-contract CIRR RATES April 15 –May 14, 2012</a:t>
                      </a:r>
                      <a:endParaRPr kumimoji="0" lang="nb-NO" sz="1200" b="1" i="0" u="none" strike="noStrike" kern="1200" cap="none" normalizeH="0" baseline="0" dirty="0">
                        <a:ln>
                          <a:noFill/>
                        </a:ln>
                        <a:solidFill>
                          <a:schemeClr val="tx1"/>
                        </a:solidFill>
                        <a:effectLst/>
                        <a:latin typeface="+mj-lt"/>
                        <a:ea typeface="Arial" charset="0"/>
                        <a:cs typeface="Arial" charset="0"/>
                      </a:endParaRPr>
                    </a:p>
                  </a:txBody>
                  <a:tcPr anchor="b" horzOverflow="overflow">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 latinLnBrk="0" hangingPunct="0">
                        <a:lnSpc>
                          <a:spcPct val="100000"/>
                        </a:lnSpc>
                        <a:spcBef>
                          <a:spcPct val="0"/>
                        </a:spcBef>
                        <a:spcAft>
                          <a:spcPct val="0"/>
                        </a:spcAft>
                        <a:buClrTx/>
                        <a:buSzTx/>
                        <a:buFontTx/>
                        <a:buNone/>
                        <a:tabLst/>
                        <a:defRPr/>
                      </a:pPr>
                      <a:endParaRPr kumimoji="0" lang="nb-NO" sz="1200" b="1" i="0" u="none" strike="noStrike" kern="1200" cap="none" normalizeH="0" baseline="0" dirty="0">
                        <a:ln>
                          <a:noFill/>
                        </a:ln>
                        <a:solidFill>
                          <a:schemeClr val="tx1"/>
                        </a:solidFill>
                        <a:effectLst/>
                        <a:latin typeface="+mj-lt"/>
                        <a:ea typeface="Arial" charset="0"/>
                        <a:cs typeface="Arial" charset="0"/>
                      </a:endParaRPr>
                    </a:p>
                  </a:txBody>
                  <a:tcPr anchor="b" horzOverflow="overflow">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r>
              <a:tr h="296809">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nb-NO" sz="1200" b="0" i="0" u="none" strike="noStrike" kern="1200" cap="none" normalizeH="0" baseline="0" dirty="0">
                        <a:ln>
                          <a:noFill/>
                        </a:ln>
                        <a:solidFill>
                          <a:schemeClr val="accent1">
                            <a:lumMod val="50000"/>
                          </a:schemeClr>
                        </a:solidFill>
                        <a:effectLst/>
                        <a:latin typeface="+mj-lt"/>
                        <a:ea typeface="+mn-ea"/>
                        <a:cs typeface="+mn-cs"/>
                      </a:endParaRPr>
                    </a:p>
                  </a:txBody>
                  <a:tcPr anchor="b" horzOverflow="overflow">
                    <a:lnL w="3175" cap="flat" cmpd="sng" algn="ctr">
                      <a:no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n-lt"/>
                          <a:ea typeface="Arial" charset="0"/>
                          <a:cs typeface="Arial" charset="0"/>
                        </a:rPr>
                        <a:t>&lt; 5 y</a:t>
                      </a:r>
                      <a:endParaRPr kumimoji="0" lang="nb-NO" sz="1200" b="0" i="0" u="none" strike="noStrike" cap="none" normalizeH="0" baseline="0" dirty="0">
                        <a:ln>
                          <a:noFill/>
                        </a:ln>
                        <a:solidFill>
                          <a:schemeClr val="tx1"/>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nb-NO" sz="1200" b="1" i="0" u="none" strike="noStrike" kern="1200" cap="none" normalizeH="0" baseline="0" dirty="0" smtClean="0">
                          <a:ln>
                            <a:noFill/>
                          </a:ln>
                          <a:solidFill>
                            <a:schemeClr val="tx1"/>
                          </a:solidFill>
                          <a:effectLst/>
                          <a:latin typeface="+mn-lt"/>
                          <a:ea typeface="Arial" charset="0"/>
                          <a:cs typeface="Arial" charset="0"/>
                        </a:rPr>
                        <a:t>5.5 – 8.5 y</a:t>
                      </a:r>
                      <a:endParaRPr kumimoji="0" lang="nb-NO" sz="1200" b="0" i="0" u="none" strike="noStrike" cap="none" normalizeH="0" baseline="0" dirty="0">
                        <a:ln>
                          <a:noFill/>
                        </a:ln>
                        <a:solidFill>
                          <a:schemeClr val="tx1"/>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n-lt"/>
                          <a:ea typeface="Arial" charset="0"/>
                          <a:cs typeface="Arial" charset="0"/>
                        </a:rPr>
                        <a:t>9-12 y</a:t>
                      </a:r>
                      <a:endParaRPr kumimoji="0" lang="nb-NO" sz="1200" b="1" i="0" u="none" strike="noStrike" kern="1200" cap="none" normalizeH="0" baseline="0" dirty="0">
                        <a:ln>
                          <a:noFill/>
                        </a:ln>
                        <a:solidFill>
                          <a:schemeClr val="tx1"/>
                        </a:solidFill>
                        <a:effectLst/>
                        <a:latin typeface="+mn-lt"/>
                        <a:ea typeface="Arial" charset="0"/>
                        <a:cs typeface="Arial" charset="0"/>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n-lt"/>
                          <a:ea typeface="Arial" charset="0"/>
                          <a:cs typeface="Arial" charset="0"/>
                        </a:rPr>
                        <a:t>18 y</a:t>
                      </a:r>
                      <a:endParaRPr kumimoji="0" lang="nb-NO" sz="1200" b="1" i="0" u="none" strike="noStrike" kern="1200" cap="none" normalizeH="0" baseline="0" dirty="0">
                        <a:ln>
                          <a:noFill/>
                        </a:ln>
                        <a:solidFill>
                          <a:schemeClr val="tx1"/>
                        </a:solidFill>
                        <a:effectLst/>
                        <a:latin typeface="+mn-lt"/>
                        <a:ea typeface="Arial" charset="0"/>
                        <a:cs typeface="Arial" charset="0"/>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accent1">
                        <a:lumMod val="20000"/>
                        <a:lumOff val="80000"/>
                      </a:schemeClr>
                    </a:solidFill>
                  </a:tcPr>
                </a:tc>
              </a:tr>
              <a:tr h="29680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kern="1200" cap="none" normalizeH="0" baseline="0" dirty="0" smtClean="0">
                          <a:ln>
                            <a:noFill/>
                          </a:ln>
                          <a:solidFill>
                            <a:schemeClr val="accent1">
                              <a:lumMod val="50000"/>
                            </a:schemeClr>
                          </a:solidFill>
                          <a:effectLst/>
                          <a:latin typeface="+mj-lt"/>
                          <a:ea typeface="+mn-ea"/>
                          <a:cs typeface="+mn-cs"/>
                        </a:rPr>
                        <a:t>USD</a:t>
                      </a:r>
                      <a:endParaRPr kumimoji="0" lang="nb-NO" sz="1200" b="0" i="0" u="none" strike="noStrike" kern="1200" cap="none" normalizeH="0" baseline="0" dirty="0">
                        <a:ln>
                          <a:noFill/>
                        </a:ln>
                        <a:solidFill>
                          <a:schemeClr val="accent1">
                            <a:lumMod val="50000"/>
                          </a:schemeClr>
                        </a:solidFill>
                        <a:effectLst/>
                        <a:latin typeface="+mj-lt"/>
                        <a:ea typeface="+mn-ea"/>
                        <a:cs typeface="+mn-cs"/>
                      </a:endParaRPr>
                    </a:p>
                  </a:txBody>
                  <a:tcPr anchor="b" horzOverflow="overflow">
                    <a:lnL w="3175" cap="flat" cmpd="sng" algn="ctr">
                      <a:no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1.71</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2.22</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2.86</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3.57</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r>
              <a:tr h="29680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kern="1200" cap="none" normalizeH="0" baseline="0" dirty="0" smtClean="0">
                          <a:ln>
                            <a:noFill/>
                          </a:ln>
                          <a:solidFill>
                            <a:schemeClr val="accent1">
                              <a:lumMod val="50000"/>
                            </a:schemeClr>
                          </a:solidFill>
                          <a:effectLst/>
                          <a:latin typeface="+mj-lt"/>
                          <a:ea typeface="+mn-ea"/>
                          <a:cs typeface="+mn-cs"/>
                        </a:rPr>
                        <a:t>EUR</a:t>
                      </a:r>
                      <a:endParaRPr kumimoji="0" lang="nb-NO" sz="1200" b="0" i="0" u="none" strike="noStrike" kern="1200" cap="none" normalizeH="0" baseline="0" dirty="0">
                        <a:ln>
                          <a:noFill/>
                        </a:ln>
                        <a:solidFill>
                          <a:schemeClr val="accent1">
                            <a:lumMod val="50000"/>
                          </a:schemeClr>
                        </a:solidFill>
                        <a:effectLst/>
                        <a:latin typeface="+mj-lt"/>
                        <a:ea typeface="+mn-ea"/>
                        <a:cs typeface="+mn-cs"/>
                      </a:endParaRPr>
                    </a:p>
                  </a:txBody>
                  <a:tcPr anchor="b" horzOverflow="overflow">
                    <a:lnL w="3175" cap="flat" cmpd="sng" algn="ctr">
                      <a:no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1.92</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2.60</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3.20</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4.02</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solidFill>
                        <a:prstClr val="black">
                          <a:lumMod val="50000"/>
                          <a:lumOff val="50000"/>
                        </a:prstClr>
                      </a:solidFill>
                      <a:prstDash val="sysDash"/>
                      <a:round/>
                      <a:headEnd type="none" w="med" len="med"/>
                      <a:tailEnd type="none" w="med" len="med"/>
                    </a:lnB>
                    <a:lnTlToBr>
                      <a:noFill/>
                    </a:lnTlToBr>
                    <a:lnBlToTr>
                      <a:noFill/>
                    </a:lnBlToTr>
                    <a:solidFill>
                      <a:schemeClr val="bg1"/>
                    </a:solidFill>
                  </a:tcPr>
                </a:tc>
              </a:tr>
              <a:tr h="29680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kern="1200" cap="none" normalizeH="0" baseline="0" dirty="0" smtClean="0">
                          <a:ln>
                            <a:noFill/>
                          </a:ln>
                          <a:solidFill>
                            <a:schemeClr val="accent1">
                              <a:lumMod val="50000"/>
                            </a:schemeClr>
                          </a:solidFill>
                          <a:effectLst/>
                          <a:latin typeface="+mj-lt"/>
                          <a:ea typeface="+mn-ea"/>
                          <a:cs typeface="+mn-cs"/>
                        </a:rPr>
                        <a:t>NOK</a:t>
                      </a:r>
                      <a:endParaRPr kumimoji="0" lang="nb-NO" sz="1200" b="0" i="0" u="none" strike="noStrike" kern="1200" cap="none" normalizeH="0" baseline="0" dirty="0">
                        <a:ln>
                          <a:noFill/>
                        </a:ln>
                        <a:solidFill>
                          <a:schemeClr val="accent1">
                            <a:lumMod val="50000"/>
                          </a:schemeClr>
                        </a:solidFill>
                        <a:effectLst/>
                        <a:latin typeface="+mj-lt"/>
                        <a:ea typeface="+mn-ea"/>
                        <a:cs typeface="+mn-cs"/>
                      </a:endParaRPr>
                    </a:p>
                  </a:txBody>
                  <a:tcPr anchor="b" horzOverflow="overflow">
                    <a:lnL w="3175" cap="flat" cmpd="sng" algn="ctr">
                      <a:no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2.89</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2.89</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2.89</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accent1">
                              <a:lumMod val="50000"/>
                            </a:schemeClr>
                          </a:solidFill>
                          <a:effectLst/>
                          <a:latin typeface="+mj-lt"/>
                        </a:rPr>
                        <a:t>3.92</a:t>
                      </a:r>
                      <a:endParaRPr kumimoji="0" lang="nb-NO" sz="1200" b="0" i="0" u="none" strike="noStrike" cap="none" normalizeH="0" baseline="0" dirty="0">
                        <a:ln>
                          <a:noFill/>
                        </a:ln>
                        <a:solidFill>
                          <a:schemeClr val="accent1">
                            <a:lumMod val="50000"/>
                          </a:schemeClr>
                        </a:solidFill>
                        <a:effectLst/>
                        <a:latin typeface="+mj-lt"/>
                      </a:endParaRPr>
                    </a:p>
                  </a:txBody>
                  <a:tcPr anchor="b" horzOverflow="overflow">
                    <a:lnL w="3175" cap="flat" cmpd="sng" algn="ctr">
                      <a:solidFill>
                        <a:prstClr val="black">
                          <a:lumMod val="50000"/>
                          <a:lumOff val="50000"/>
                        </a:prstClr>
                      </a:solidFill>
                      <a:prstDash val="sysDash"/>
                      <a:round/>
                      <a:headEnd type="none" w="med" len="med"/>
                      <a:tailEnd type="none" w="med" len="med"/>
                    </a:lnL>
                    <a:lnR w="3175" cap="flat" cmpd="sng" algn="ctr">
                      <a:solidFill>
                        <a:prstClr val="black">
                          <a:lumMod val="50000"/>
                          <a:lumOff val="50000"/>
                        </a:prstClr>
                      </a:solidFill>
                      <a:prstDash val="sysDash"/>
                      <a:round/>
                      <a:headEnd type="none" w="med" len="med"/>
                      <a:tailEnd type="none" w="med" len="med"/>
                    </a:lnR>
                    <a:lnT w="3175" cap="flat" cmpd="sng" algn="ctr">
                      <a:solidFill>
                        <a:prstClr val="black">
                          <a:lumMod val="50000"/>
                          <a:lumOff val="50000"/>
                        </a:prstClr>
                      </a:solidFill>
                      <a:prstDash val="sysDash"/>
                      <a:round/>
                      <a:headEnd type="none" w="med" len="med"/>
                      <a:tailEnd type="none" w="med" len="med"/>
                    </a:lnT>
                    <a:lnB w="3175" cap="flat" cmpd="sng" algn="ctr">
                      <a:noFill/>
                      <a:prstDash val="sysDash"/>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1"/>
          <p:cNvSpPr>
            <a:spLocks noGrp="1"/>
          </p:cNvSpPr>
          <p:nvPr>
            <p:ph type="ftr" sz="quarter" idx="4294967295"/>
          </p:nvPr>
        </p:nvSpPr>
        <p:spPr bwMode="auto">
          <a:xfrm>
            <a:off x="8751888" y="6454775"/>
            <a:ext cx="1025525" cy="315913"/>
          </a:xfrm>
          <a:prstGeom prst="rect">
            <a:avLst/>
          </a:prstGeom>
          <a:noFill/>
          <a:ln>
            <a:miter lim="800000"/>
            <a:headEnd/>
            <a:tailEnd/>
          </a:ln>
        </p:spPr>
        <p:txBody>
          <a:bodyPr anchor="ctr"/>
          <a:lstStyle/>
          <a:p>
            <a:pPr algn="r"/>
            <a:endParaRPr lang="nb-NO" sz="800">
              <a:solidFill>
                <a:srgbClr val="898989"/>
              </a:solidFill>
            </a:endParaRPr>
          </a:p>
        </p:txBody>
      </p:sp>
      <p:sp>
        <p:nvSpPr>
          <p:cNvPr id="39939" name="Slide Number Placeholder 2"/>
          <p:cNvSpPr>
            <a:spLocks noGrp="1"/>
          </p:cNvSpPr>
          <p:nvPr>
            <p:ph type="sldNum" sz="quarter" idx="10"/>
          </p:nvPr>
        </p:nvSpPr>
        <p:spPr bwMode="auto">
          <a:ln>
            <a:miter lim="800000"/>
            <a:headEnd/>
            <a:tailEnd/>
          </a:ln>
        </p:spPr>
        <p:txBody>
          <a:bodyPr/>
          <a:lstStyle/>
          <a:p>
            <a:pPr>
              <a:defRPr/>
            </a:pPr>
            <a:fld id="{C8522FD0-E42F-492A-8E29-A6E8F2A35AF6}" type="slidenum">
              <a:rPr lang="nb-NO" smtClean="0"/>
              <a:pPr>
                <a:defRPr/>
              </a:pPr>
              <a:t>7</a:t>
            </a:fld>
            <a:endParaRPr lang="nb-NO" smtClean="0"/>
          </a:p>
        </p:txBody>
      </p:sp>
      <p:graphicFrame>
        <p:nvGraphicFramePr>
          <p:cNvPr id="5" name="Diagram 4"/>
          <p:cNvGraphicFramePr/>
          <p:nvPr/>
        </p:nvGraphicFramePr>
        <p:xfrm>
          <a:off x="182880" y="863600"/>
          <a:ext cx="9530080" cy="526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15925" y="863600"/>
            <a:ext cx="7577138" cy="923925"/>
          </a:xfrm>
          <a:prstGeom prst="rect">
            <a:avLst/>
          </a:prstGeom>
          <a:noFill/>
        </p:spPr>
        <p:txBody>
          <a:bodyPr>
            <a:spAutoFit/>
          </a:bodyPr>
          <a:lstStyle/>
          <a:p>
            <a:pPr>
              <a:defRPr/>
            </a:pPr>
            <a:r>
              <a:rPr lang="en-US" sz="2000" b="1" dirty="0">
                <a:solidFill>
                  <a:srgbClr val="316393"/>
                </a:solidFill>
                <a:latin typeface="+mn-lt"/>
                <a:ea typeface="ＭＳ Ｐゴシック" pitchFamily="-107" charset="-128"/>
                <a:cs typeface="ＭＳ Ｐゴシック" pitchFamily="-107" charset="-128"/>
              </a:rPr>
              <a:t>Example</a:t>
            </a:r>
            <a:r>
              <a:rPr lang="en-US" sz="2000" dirty="0">
                <a:solidFill>
                  <a:srgbClr val="316393"/>
                </a:solidFill>
                <a:latin typeface="+mn-lt"/>
                <a:ea typeface="ＭＳ Ｐゴシック" pitchFamily="-107" charset="-128"/>
                <a:cs typeface="ＭＳ Ｐゴシック" pitchFamily="-107" charset="-128"/>
              </a:rPr>
              <a:t>: Contract between Norwegian Supplier and </a:t>
            </a:r>
          </a:p>
          <a:p>
            <a:pPr>
              <a:defRPr/>
            </a:pPr>
            <a:r>
              <a:rPr lang="en-US" sz="2000" dirty="0">
                <a:solidFill>
                  <a:srgbClr val="316393"/>
                </a:solidFill>
                <a:latin typeface="+mn-lt"/>
                <a:ea typeface="ＭＳ Ｐゴシック" pitchFamily="-107" charset="-128"/>
                <a:cs typeface="ＭＳ Ｐゴシック" pitchFamily="-107" charset="-128"/>
              </a:rPr>
              <a:t>Project Owner abroad is financed under the state-funded scheme</a:t>
            </a:r>
          </a:p>
          <a:p>
            <a:pPr>
              <a:defRPr/>
            </a:pPr>
            <a:endParaRPr lang="nb-NO" sz="1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1"/>
          </p:nvPr>
        </p:nvSpPr>
        <p:spPr bwMode="auto">
          <a:ln>
            <a:miter lim="800000"/>
            <a:headEnd/>
            <a:tailEnd/>
          </a:ln>
        </p:spPr>
        <p:txBody>
          <a:bodyPr/>
          <a:lstStyle/>
          <a:p>
            <a:pPr>
              <a:defRPr/>
            </a:pPr>
            <a:fld id="{6EACCD32-ADDD-4081-B6C6-7B4CC43F9109}" type="slidenum">
              <a:rPr lang="nb-NO" smtClean="0">
                <a:latin typeface="Arial" pitchFamily="34" charset="0"/>
                <a:ea typeface="ＭＳ Ｐゴシック" pitchFamily="34" charset="-128"/>
              </a:rPr>
              <a:pPr>
                <a:defRPr/>
              </a:pPr>
              <a:t>8</a:t>
            </a:fld>
            <a:endParaRPr lang="nb-NO" smtClean="0">
              <a:latin typeface="Arial" pitchFamily="34" charset="0"/>
              <a:ea typeface="ＭＳ Ｐゴシック" pitchFamily="34" charset="-128"/>
            </a:endParaRPr>
          </a:p>
        </p:txBody>
      </p:sp>
      <p:pic>
        <p:nvPicPr>
          <p:cNvPr id="40963" name="Picture 3" descr="Flowchart involverte parter kontraktsfin..jpg"/>
          <p:cNvPicPr>
            <a:picLocks noChangeAspect="1"/>
          </p:cNvPicPr>
          <p:nvPr/>
        </p:nvPicPr>
        <p:blipFill>
          <a:blip r:embed="rId3"/>
          <a:srcRect/>
          <a:stretch>
            <a:fillRect/>
          </a:stretch>
        </p:blipFill>
        <p:spPr bwMode="auto">
          <a:xfrm>
            <a:off x="635000" y="1930400"/>
            <a:ext cx="7242175" cy="3940175"/>
          </a:xfrm>
          <a:prstGeom prst="rect">
            <a:avLst/>
          </a:prstGeom>
          <a:noFill/>
          <a:ln w="9525">
            <a:noFill/>
            <a:miter lim="800000"/>
            <a:headEnd/>
            <a:tailEnd/>
          </a:ln>
        </p:spPr>
      </p:pic>
      <p:sp>
        <p:nvSpPr>
          <p:cNvPr id="5" name="Tittel 1"/>
          <p:cNvSpPr txBox="1">
            <a:spLocks/>
          </p:cNvSpPr>
          <p:nvPr/>
        </p:nvSpPr>
        <p:spPr>
          <a:xfrm>
            <a:off x="331788" y="1054100"/>
            <a:ext cx="9217025" cy="631825"/>
          </a:xfrm>
          <a:prstGeom prst="rect">
            <a:avLst/>
          </a:prstGeom>
        </p:spPr>
        <p:txBody>
          <a:bodyPr>
            <a:normAutofit/>
          </a:bodyPr>
          <a:lstStyle/>
          <a:p>
            <a:pPr eaLnBrk="0" hangingPunct="0">
              <a:defRPr/>
            </a:pPr>
            <a:r>
              <a:rPr lang="en-US" sz="2000" dirty="0">
                <a:solidFill>
                  <a:srgbClr val="316393"/>
                </a:solidFill>
                <a:latin typeface="+mj-lt"/>
                <a:ea typeface="ＭＳ Ｐゴシック" pitchFamily="-107" charset="-128"/>
                <a:cs typeface="ＭＳ Ｐゴシック" pitchFamily="-107" charset="-128"/>
              </a:rPr>
              <a:t>Parties involved in an export financing transaction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1"/>
          </p:nvPr>
        </p:nvSpPr>
        <p:spPr bwMode="auto">
          <a:ln>
            <a:miter lim="800000"/>
            <a:headEnd/>
            <a:tailEnd/>
          </a:ln>
        </p:spPr>
        <p:txBody>
          <a:bodyPr/>
          <a:lstStyle/>
          <a:p>
            <a:pPr>
              <a:defRPr/>
            </a:pPr>
            <a:fld id="{91717C9B-5BFA-460C-BD50-AFCFB377A7D2}" type="slidenum">
              <a:rPr lang="nb-NO" smtClean="0">
                <a:latin typeface="Arial" pitchFamily="34" charset="0"/>
                <a:ea typeface="ＭＳ Ｐゴシック" pitchFamily="34" charset="-128"/>
              </a:rPr>
              <a:pPr>
                <a:defRPr/>
              </a:pPr>
              <a:t>9</a:t>
            </a:fld>
            <a:endParaRPr lang="nb-NO" smtClean="0">
              <a:latin typeface="Arial" pitchFamily="34" charset="0"/>
              <a:ea typeface="ＭＳ Ｐゴシック" pitchFamily="34" charset="-128"/>
            </a:endParaRPr>
          </a:p>
        </p:txBody>
      </p:sp>
      <p:sp>
        <p:nvSpPr>
          <p:cNvPr id="4" name="Title 6"/>
          <p:cNvSpPr txBox="1">
            <a:spLocks/>
          </p:cNvSpPr>
          <p:nvPr/>
        </p:nvSpPr>
        <p:spPr>
          <a:xfrm>
            <a:off x="331788" y="1074738"/>
            <a:ext cx="9217025" cy="631825"/>
          </a:xfrm>
          <a:prstGeom prst="rect">
            <a:avLst/>
          </a:prstGeom>
        </p:spPr>
        <p:txBody>
          <a:bodyPr/>
          <a:lstStyle/>
          <a:p>
            <a:pPr eaLnBrk="0" hangingPunct="0">
              <a:lnSpc>
                <a:spcPts val="2500"/>
              </a:lnSpc>
              <a:defRPr/>
            </a:pPr>
            <a:r>
              <a:rPr lang="en-US" sz="2000" dirty="0">
                <a:solidFill>
                  <a:srgbClr val="316393"/>
                </a:solidFill>
                <a:latin typeface="+mj-lt"/>
                <a:ea typeface="ＭＳ Ｐゴシック" pitchFamily="-107" charset="-128"/>
                <a:cs typeface="Calibri"/>
              </a:rPr>
              <a:t>Norwegian content must account for at least 30 % of the contract value</a:t>
            </a:r>
            <a:endParaRPr lang="en-US" sz="2000" dirty="0">
              <a:solidFill>
                <a:srgbClr val="316393"/>
              </a:solidFill>
              <a:latin typeface="+mj-lt"/>
              <a:ea typeface="ＭＳ Ｐゴシック" pitchFamily="-107" charset="-128"/>
              <a:cs typeface="ＭＳ Ｐゴシック" pitchFamily="-107" charset="-128"/>
            </a:endParaRPr>
          </a:p>
        </p:txBody>
      </p:sp>
      <p:sp>
        <p:nvSpPr>
          <p:cNvPr id="5" name="TextBox 37"/>
          <p:cNvSpPr txBox="1"/>
          <p:nvPr/>
        </p:nvSpPr>
        <p:spPr>
          <a:xfrm>
            <a:off x="1077913" y="1454150"/>
            <a:ext cx="1701800" cy="307975"/>
          </a:xfrm>
          <a:prstGeom prst="rect">
            <a:avLst/>
          </a:prstGeom>
          <a:noFill/>
        </p:spPr>
        <p:txBody>
          <a:bodyPr>
            <a:spAutoFit/>
          </a:bodyPr>
          <a:lstStyle/>
          <a:p>
            <a:pPr algn="ctr">
              <a:defRPr/>
            </a:pPr>
            <a:r>
              <a:rPr lang="en-US" sz="1400" dirty="0">
                <a:latin typeface="+mj-lt"/>
                <a:ea typeface="ＭＳ Ｐゴシック"/>
                <a:cs typeface="ＭＳ Ｐゴシック"/>
              </a:rPr>
              <a:t>VALUE ADDED</a:t>
            </a:r>
          </a:p>
        </p:txBody>
      </p:sp>
      <p:sp>
        <p:nvSpPr>
          <p:cNvPr id="6" name="TextBox 38"/>
          <p:cNvSpPr txBox="1"/>
          <p:nvPr/>
        </p:nvSpPr>
        <p:spPr>
          <a:xfrm>
            <a:off x="3470275" y="1452563"/>
            <a:ext cx="1701800" cy="307975"/>
          </a:xfrm>
          <a:prstGeom prst="rect">
            <a:avLst/>
          </a:prstGeom>
          <a:noFill/>
        </p:spPr>
        <p:txBody>
          <a:bodyPr>
            <a:spAutoFit/>
          </a:bodyPr>
          <a:lstStyle/>
          <a:p>
            <a:pPr algn="ctr">
              <a:defRPr/>
            </a:pPr>
            <a:r>
              <a:rPr lang="en-US" sz="1400" dirty="0">
                <a:latin typeface="+mj-lt"/>
                <a:ea typeface="ＭＳ Ｐゴシック"/>
                <a:cs typeface="ＭＳ Ｐゴシック"/>
              </a:rPr>
              <a:t>FINANCING</a:t>
            </a:r>
          </a:p>
        </p:txBody>
      </p:sp>
      <p:sp>
        <p:nvSpPr>
          <p:cNvPr id="7" name="TextBox 39"/>
          <p:cNvSpPr txBox="1"/>
          <p:nvPr/>
        </p:nvSpPr>
        <p:spPr>
          <a:xfrm>
            <a:off x="5597525" y="1449388"/>
            <a:ext cx="2395538" cy="307975"/>
          </a:xfrm>
          <a:prstGeom prst="rect">
            <a:avLst/>
          </a:prstGeom>
          <a:noFill/>
        </p:spPr>
        <p:txBody>
          <a:bodyPr>
            <a:spAutoFit/>
          </a:bodyPr>
          <a:lstStyle/>
          <a:p>
            <a:pPr algn="ctr">
              <a:defRPr/>
            </a:pPr>
            <a:r>
              <a:rPr lang="en-US" sz="1400" dirty="0">
                <a:latin typeface="+mj-lt"/>
                <a:ea typeface="ＭＳ Ｐゴシック"/>
                <a:cs typeface="ＭＳ Ｐゴシック"/>
              </a:rPr>
              <a:t>GUARANTEE STRUCTURE</a:t>
            </a:r>
          </a:p>
        </p:txBody>
      </p:sp>
      <p:sp>
        <p:nvSpPr>
          <p:cNvPr id="8" name="TextBox 40"/>
          <p:cNvSpPr txBox="1"/>
          <p:nvPr/>
        </p:nvSpPr>
        <p:spPr>
          <a:xfrm rot="16200000">
            <a:off x="-211137" y="3354387"/>
            <a:ext cx="1701800" cy="307975"/>
          </a:xfrm>
          <a:prstGeom prst="rect">
            <a:avLst/>
          </a:prstGeom>
          <a:noFill/>
        </p:spPr>
        <p:txBody>
          <a:bodyPr>
            <a:spAutoFit/>
          </a:bodyPr>
          <a:lstStyle/>
          <a:p>
            <a:pPr algn="ctr">
              <a:defRPr/>
            </a:pPr>
            <a:r>
              <a:rPr lang="en-US" sz="1400" b="1" dirty="0">
                <a:latin typeface="+mj-lt"/>
                <a:ea typeface="ＭＳ Ｐゴシック"/>
                <a:cs typeface="ＭＳ Ｐゴシック"/>
              </a:rPr>
              <a:t>CONTRACT</a:t>
            </a:r>
          </a:p>
        </p:txBody>
      </p:sp>
      <p:sp>
        <p:nvSpPr>
          <p:cNvPr id="9" name="TextBox 43"/>
          <p:cNvSpPr txBox="1"/>
          <p:nvPr/>
        </p:nvSpPr>
        <p:spPr>
          <a:xfrm>
            <a:off x="7648575" y="2836863"/>
            <a:ext cx="1701800" cy="768350"/>
          </a:xfrm>
          <a:prstGeom prst="rect">
            <a:avLst/>
          </a:prstGeom>
          <a:noFill/>
        </p:spPr>
        <p:txBody>
          <a:bodyPr>
            <a:spAutoFit/>
          </a:bodyPr>
          <a:lstStyle/>
          <a:p>
            <a:pPr algn="ctr">
              <a:defRPr/>
            </a:pPr>
            <a:r>
              <a:rPr lang="en-US" sz="1600" dirty="0">
                <a:solidFill>
                  <a:srgbClr val="B85C25"/>
                </a:solidFill>
                <a:latin typeface="+mj-lt"/>
                <a:ea typeface="ＭＳ Ｐゴシック"/>
                <a:cs typeface="ＭＳ Ｐゴシック"/>
              </a:rPr>
              <a:t>10-30 % </a:t>
            </a:r>
          </a:p>
          <a:p>
            <a:pPr algn="ctr">
              <a:defRPr/>
            </a:pPr>
            <a:r>
              <a:rPr lang="en-US" sz="1400" dirty="0">
                <a:solidFill>
                  <a:srgbClr val="B85C25"/>
                </a:solidFill>
                <a:latin typeface="+mj-lt"/>
                <a:ea typeface="ＭＳ Ｐゴシック"/>
                <a:cs typeface="ＭＳ Ｐゴシック"/>
              </a:rPr>
              <a:t>BANK</a:t>
            </a:r>
          </a:p>
          <a:p>
            <a:pPr algn="ctr">
              <a:defRPr/>
            </a:pPr>
            <a:r>
              <a:rPr lang="en-US" sz="1400" dirty="0">
                <a:solidFill>
                  <a:srgbClr val="B85C25"/>
                </a:solidFill>
                <a:latin typeface="+mj-lt"/>
                <a:ea typeface="ＭＳ Ｐゴシック"/>
                <a:cs typeface="ＭＳ Ｐゴシック"/>
              </a:rPr>
              <a:t>GUARANTEE</a:t>
            </a:r>
          </a:p>
        </p:txBody>
      </p:sp>
      <p:grpSp>
        <p:nvGrpSpPr>
          <p:cNvPr id="41993" name="Group 10"/>
          <p:cNvGrpSpPr>
            <a:grpSpLocks/>
          </p:cNvGrpSpPr>
          <p:nvPr/>
        </p:nvGrpSpPr>
        <p:grpSpPr bwMode="auto">
          <a:xfrm>
            <a:off x="719138" y="1698625"/>
            <a:ext cx="7343775" cy="4383088"/>
            <a:chOff x="719658" y="2086087"/>
            <a:chExt cx="7343142" cy="4382785"/>
          </a:xfrm>
        </p:grpSpPr>
        <p:pic>
          <p:nvPicPr>
            <p:cNvPr id="41995" name="Bilde 22" descr="contract financing.jpg"/>
            <p:cNvPicPr>
              <a:picLocks noChangeAspect="1"/>
            </p:cNvPicPr>
            <p:nvPr/>
          </p:nvPicPr>
          <p:blipFill>
            <a:blip r:embed="rId3"/>
            <a:srcRect l="7767" t="29384" r="24834" b="12469"/>
            <a:stretch>
              <a:fillRect/>
            </a:stretch>
          </p:blipFill>
          <p:spPr bwMode="auto">
            <a:xfrm>
              <a:off x="719658" y="2086087"/>
              <a:ext cx="7185943" cy="4382785"/>
            </a:xfrm>
            <a:prstGeom prst="rect">
              <a:avLst/>
            </a:prstGeom>
            <a:noFill/>
            <a:ln w="9525">
              <a:noFill/>
              <a:miter lim="800000"/>
              <a:headEnd/>
              <a:tailEnd/>
            </a:ln>
          </p:spPr>
        </p:pic>
        <p:pic>
          <p:nvPicPr>
            <p:cNvPr id="41996" name="Bilde 22" descr="contract financing.jpg"/>
            <p:cNvPicPr>
              <a:picLocks noChangeAspect="1"/>
            </p:cNvPicPr>
            <p:nvPr/>
          </p:nvPicPr>
          <p:blipFill>
            <a:blip r:embed="rId3"/>
            <a:srcRect l="33395" t="35847" r="50185" b="35567"/>
            <a:stretch>
              <a:fillRect/>
            </a:stretch>
          </p:blipFill>
          <p:spPr bwMode="auto">
            <a:xfrm>
              <a:off x="3421136" y="2213643"/>
              <a:ext cx="1836000" cy="3974505"/>
            </a:xfrm>
            <a:prstGeom prst="rect">
              <a:avLst/>
            </a:prstGeom>
            <a:noFill/>
            <a:ln w="9525">
              <a:noFill/>
              <a:miter lim="800000"/>
              <a:headEnd/>
              <a:tailEnd/>
            </a:ln>
          </p:spPr>
        </p:pic>
        <p:pic>
          <p:nvPicPr>
            <p:cNvPr id="41997" name="Bilde 22" descr="contract financing.jpg"/>
            <p:cNvPicPr>
              <a:picLocks noChangeAspect="1"/>
            </p:cNvPicPr>
            <p:nvPr/>
          </p:nvPicPr>
          <p:blipFill>
            <a:blip r:embed="rId3"/>
            <a:srcRect l="33395" t="35847" r="50185" b="35567"/>
            <a:stretch>
              <a:fillRect/>
            </a:stretch>
          </p:blipFill>
          <p:spPr bwMode="auto">
            <a:xfrm>
              <a:off x="3421136" y="2211002"/>
              <a:ext cx="1836000" cy="2239003"/>
            </a:xfrm>
            <a:prstGeom prst="rect">
              <a:avLst/>
            </a:prstGeom>
            <a:noFill/>
            <a:ln w="9525">
              <a:noFill/>
              <a:miter lim="800000"/>
              <a:headEnd/>
              <a:tailEnd/>
            </a:ln>
          </p:spPr>
        </p:pic>
        <p:sp>
          <p:nvSpPr>
            <p:cNvPr id="15" name="TextBox 28"/>
            <p:cNvSpPr txBox="1"/>
            <p:nvPr/>
          </p:nvSpPr>
          <p:spPr>
            <a:xfrm>
              <a:off x="1078402" y="2379755"/>
              <a:ext cx="1701653" cy="738136"/>
            </a:xfrm>
            <a:prstGeom prst="rect">
              <a:avLst/>
            </a:prstGeom>
            <a:noFill/>
          </p:spPr>
          <p:txBody>
            <a:bodyPr>
              <a:spAutoFit/>
            </a:bodyPr>
            <a:lstStyle/>
            <a:p>
              <a:pPr algn="ctr">
                <a:defRPr/>
              </a:pPr>
              <a:r>
                <a:rPr lang="en-US" sz="1400" dirty="0">
                  <a:solidFill>
                    <a:srgbClr val="FFFFFF"/>
                  </a:solidFill>
                  <a:latin typeface="+mj-lt"/>
                  <a:ea typeface="ＭＳ Ｐゴシック"/>
                  <a:cs typeface="ＭＳ Ｐゴシック"/>
                </a:rPr>
                <a:t>MINIMUM 30 % NORWEGIAN CONTENT</a:t>
              </a:r>
            </a:p>
          </p:txBody>
        </p:sp>
        <p:sp>
          <p:nvSpPr>
            <p:cNvPr id="16" name="TextBox 29"/>
            <p:cNvSpPr txBox="1"/>
            <p:nvPr/>
          </p:nvSpPr>
          <p:spPr>
            <a:xfrm>
              <a:off x="1078402" y="3790944"/>
              <a:ext cx="1701653" cy="2400134"/>
            </a:xfrm>
            <a:prstGeom prst="rect">
              <a:avLst/>
            </a:prstGeom>
            <a:noFill/>
          </p:spPr>
          <p:txBody>
            <a:bodyPr>
              <a:spAutoFit/>
            </a:bodyPr>
            <a:lstStyle/>
            <a:p>
              <a:pPr algn="ctr">
                <a:defRPr/>
              </a:pPr>
              <a:r>
                <a:rPr lang="en-US" sz="1400" dirty="0">
                  <a:solidFill>
                    <a:schemeClr val="tx1">
                      <a:lumMod val="75000"/>
                      <a:lumOff val="25000"/>
                    </a:schemeClr>
                  </a:solidFill>
                  <a:latin typeface="+mj-lt"/>
                  <a:ea typeface="ＭＳ Ｐゴシック"/>
                  <a:cs typeface="ＭＳ Ｐゴシック"/>
                </a:rPr>
                <a:t>UP TO 70 % NON-NORWEGIAN CONTENT</a:t>
              </a:r>
            </a:p>
            <a:p>
              <a:pPr algn="ctr">
                <a:defRPr/>
              </a:pPr>
              <a:endParaRPr lang="en-US" sz="1200" dirty="0">
                <a:solidFill>
                  <a:schemeClr val="tx1">
                    <a:lumMod val="75000"/>
                    <a:lumOff val="25000"/>
                  </a:schemeClr>
                </a:solidFill>
                <a:latin typeface="+mj-lt"/>
                <a:ea typeface="ＭＳ Ｐゴシック"/>
                <a:cs typeface="ＭＳ Ｐゴシック"/>
              </a:endParaRPr>
            </a:p>
            <a:p>
              <a:pPr algn="ctr">
                <a:defRPr/>
              </a:pPr>
              <a:endParaRPr lang="en-US" sz="1200" dirty="0">
                <a:solidFill>
                  <a:schemeClr val="tx1">
                    <a:lumMod val="75000"/>
                    <a:lumOff val="25000"/>
                  </a:schemeClr>
                </a:solidFill>
                <a:latin typeface="+mj-lt"/>
                <a:ea typeface="ＭＳ Ｐゴシック"/>
                <a:cs typeface="ＭＳ Ｐゴシック"/>
              </a:endParaRPr>
            </a:p>
            <a:p>
              <a:pPr algn="ctr">
                <a:defRPr/>
              </a:pPr>
              <a:endParaRPr lang="en-US" sz="1200" dirty="0">
                <a:solidFill>
                  <a:schemeClr val="tx1">
                    <a:lumMod val="75000"/>
                    <a:lumOff val="25000"/>
                  </a:schemeClr>
                </a:solidFill>
                <a:latin typeface="+mj-lt"/>
                <a:ea typeface="ＭＳ Ｐゴシック"/>
                <a:cs typeface="ＭＳ Ｐゴシック"/>
              </a:endParaRPr>
            </a:p>
            <a:p>
              <a:pPr algn="ctr">
                <a:defRPr/>
              </a:pPr>
              <a:endParaRPr lang="en-US" sz="1200" dirty="0">
                <a:solidFill>
                  <a:schemeClr val="tx1">
                    <a:lumMod val="75000"/>
                    <a:lumOff val="25000"/>
                  </a:schemeClr>
                </a:solidFill>
                <a:latin typeface="+mj-lt"/>
                <a:ea typeface="ＭＳ Ｐゴシック"/>
                <a:cs typeface="ＭＳ Ｐゴシック"/>
              </a:endParaRPr>
            </a:p>
            <a:p>
              <a:pPr algn="ctr">
                <a:defRPr/>
              </a:pPr>
              <a:r>
                <a:rPr lang="en-US" sz="1200" dirty="0">
                  <a:solidFill>
                    <a:schemeClr val="tx1">
                      <a:lumMod val="75000"/>
                      <a:lumOff val="25000"/>
                    </a:schemeClr>
                  </a:solidFill>
                  <a:latin typeface="+mj-lt"/>
                  <a:ea typeface="ＭＳ Ｐゴシック"/>
                  <a:cs typeface="ＭＳ Ｐゴシック"/>
                </a:rPr>
                <a:t>LOCAL CONTENT MAX. 30 % OF SUM OF NORWEGIAN AND THIRD COUNTRY CONTENT</a:t>
              </a:r>
              <a:endParaRPr lang="en-US" sz="1400" dirty="0">
                <a:solidFill>
                  <a:schemeClr val="tx1">
                    <a:lumMod val="75000"/>
                    <a:lumOff val="25000"/>
                  </a:schemeClr>
                </a:solidFill>
                <a:latin typeface="+mj-lt"/>
                <a:ea typeface="ＭＳ Ｐゴシック"/>
                <a:cs typeface="ＭＳ Ｐゴシック"/>
              </a:endParaRPr>
            </a:p>
          </p:txBody>
        </p:sp>
        <p:sp>
          <p:nvSpPr>
            <p:cNvPr id="42000" name="TextBox 35"/>
            <p:cNvSpPr txBox="1">
              <a:spLocks noChangeArrowheads="1"/>
            </p:cNvSpPr>
            <p:nvPr/>
          </p:nvSpPr>
          <p:spPr bwMode="auto">
            <a:xfrm>
              <a:off x="3469549" y="5314813"/>
              <a:ext cx="1663430" cy="646331"/>
            </a:xfrm>
            <a:prstGeom prst="rect">
              <a:avLst/>
            </a:prstGeom>
            <a:noFill/>
            <a:ln w="9525">
              <a:noFill/>
              <a:miter lim="800000"/>
              <a:headEnd/>
              <a:tailEnd/>
            </a:ln>
          </p:spPr>
          <p:txBody>
            <a:bodyPr>
              <a:spAutoFit/>
            </a:bodyPr>
            <a:lstStyle/>
            <a:p>
              <a:endParaRPr lang="en-US"/>
            </a:p>
            <a:p>
              <a:endParaRPr lang="en-US"/>
            </a:p>
          </p:txBody>
        </p:sp>
        <p:sp>
          <p:nvSpPr>
            <p:cNvPr id="18" name="TextBox 41"/>
            <p:cNvSpPr txBox="1"/>
            <p:nvPr/>
          </p:nvSpPr>
          <p:spPr>
            <a:xfrm>
              <a:off x="5742075" y="3224246"/>
              <a:ext cx="1703240" cy="768297"/>
            </a:xfrm>
            <a:prstGeom prst="rect">
              <a:avLst/>
            </a:prstGeom>
            <a:noFill/>
          </p:spPr>
          <p:txBody>
            <a:bodyPr>
              <a:spAutoFit/>
            </a:bodyPr>
            <a:lstStyle/>
            <a:p>
              <a:pPr algn="ctr">
                <a:defRPr/>
              </a:pPr>
              <a:r>
                <a:rPr lang="en-US" sz="1600" dirty="0">
                  <a:solidFill>
                    <a:schemeClr val="bg1"/>
                  </a:solidFill>
                  <a:latin typeface="+mj-lt"/>
                  <a:ea typeface="ＭＳ Ｐゴシック"/>
                  <a:cs typeface="ＭＳ Ｐゴシック"/>
                </a:rPr>
                <a:t>70-90 % </a:t>
              </a:r>
            </a:p>
            <a:p>
              <a:pPr algn="ctr">
                <a:defRPr/>
              </a:pPr>
              <a:r>
                <a:rPr lang="en-US" sz="1400" dirty="0">
                  <a:solidFill>
                    <a:schemeClr val="bg1"/>
                  </a:solidFill>
                  <a:latin typeface="+mj-lt"/>
                  <a:ea typeface="ＭＳ Ｐゴシック"/>
                  <a:cs typeface="ＭＳ Ｐゴシック"/>
                </a:rPr>
                <a:t>GIEK *</a:t>
              </a:r>
            </a:p>
            <a:p>
              <a:pPr algn="ctr">
                <a:defRPr/>
              </a:pPr>
              <a:r>
                <a:rPr lang="en-US" sz="1400" dirty="0">
                  <a:solidFill>
                    <a:schemeClr val="bg1"/>
                  </a:solidFill>
                  <a:latin typeface="+mj-lt"/>
                  <a:ea typeface="ＭＳ Ｐゴシック"/>
                  <a:cs typeface="ＭＳ Ｐゴシック"/>
                </a:rPr>
                <a:t>GUARANTEE</a:t>
              </a:r>
            </a:p>
          </p:txBody>
        </p:sp>
        <p:sp>
          <p:nvSpPr>
            <p:cNvPr id="19" name="Line 9"/>
            <p:cNvSpPr>
              <a:spLocks noChangeShapeType="1"/>
            </p:cNvSpPr>
            <p:nvPr/>
          </p:nvSpPr>
          <p:spPr bwMode="auto">
            <a:xfrm flipH="1" flipV="1">
              <a:off x="7496111" y="3044871"/>
              <a:ext cx="566689" cy="358750"/>
            </a:xfrm>
            <a:prstGeom prst="line">
              <a:avLst/>
            </a:prstGeom>
            <a:noFill/>
            <a:ln w="15875">
              <a:solidFill>
                <a:schemeClr val="tx1"/>
              </a:solidFill>
              <a:prstDash val="sysDot"/>
              <a:round/>
              <a:headEnd/>
              <a:tailEnd type="triangle" w="med" len="med"/>
            </a:ln>
          </p:spPr>
          <p:txBody>
            <a:bodyPr/>
            <a:lstStyle/>
            <a:p>
              <a:pPr>
                <a:defRPr/>
              </a:pPr>
              <a:endParaRPr lang="nb-NO" sz="1400" dirty="0">
                <a:latin typeface="+mj-lt"/>
                <a:ea typeface="ＭＳ Ｐゴシック"/>
                <a:cs typeface="ＭＳ Ｐゴシック"/>
              </a:endParaRPr>
            </a:p>
          </p:txBody>
        </p:sp>
        <p:sp>
          <p:nvSpPr>
            <p:cNvPr id="20" name="TextBox 34"/>
            <p:cNvSpPr txBox="1"/>
            <p:nvPr/>
          </p:nvSpPr>
          <p:spPr>
            <a:xfrm>
              <a:off x="3468971" y="3213134"/>
              <a:ext cx="1703240" cy="769885"/>
            </a:xfrm>
            <a:prstGeom prst="rect">
              <a:avLst/>
            </a:prstGeom>
            <a:noFill/>
          </p:spPr>
          <p:txBody>
            <a:bodyPr>
              <a:spAutoFit/>
            </a:bodyPr>
            <a:lstStyle/>
            <a:p>
              <a:pPr algn="ctr">
                <a:defRPr/>
              </a:pPr>
              <a:r>
                <a:rPr lang="en-US" sz="1600" dirty="0">
                  <a:solidFill>
                    <a:srgbClr val="FFFFFF"/>
                  </a:solidFill>
                  <a:latin typeface="+mj-lt"/>
                  <a:ea typeface="ＭＳ Ｐゴシック"/>
                  <a:cs typeface="ＭＳ Ｐゴシック"/>
                </a:rPr>
                <a:t>85 % </a:t>
              </a:r>
            </a:p>
            <a:p>
              <a:pPr algn="ctr">
                <a:defRPr/>
              </a:pPr>
              <a:r>
                <a:rPr lang="en-US" sz="1400" dirty="0">
                  <a:solidFill>
                    <a:srgbClr val="FFFFFF"/>
                  </a:solidFill>
                  <a:latin typeface="+mj-lt"/>
                  <a:ea typeface="ＭＳ Ｐゴシック"/>
                  <a:cs typeface="ＭＳ Ｐゴシック"/>
                </a:rPr>
                <a:t>STATE-FUNDED</a:t>
              </a:r>
            </a:p>
            <a:p>
              <a:pPr algn="ctr">
                <a:defRPr/>
              </a:pPr>
              <a:r>
                <a:rPr lang="en-US" sz="1400" dirty="0">
                  <a:solidFill>
                    <a:srgbClr val="FFFFFF"/>
                  </a:solidFill>
                  <a:latin typeface="+mj-lt"/>
                  <a:ea typeface="ＭＳ Ｐゴシック"/>
                  <a:cs typeface="ＭＳ Ｐゴシック"/>
                </a:rPr>
                <a:t>FINANCING</a:t>
              </a:r>
            </a:p>
          </p:txBody>
        </p:sp>
        <p:sp>
          <p:nvSpPr>
            <p:cNvPr id="21" name="TextBox 34"/>
            <p:cNvSpPr txBox="1"/>
            <p:nvPr/>
          </p:nvSpPr>
          <p:spPr>
            <a:xfrm>
              <a:off x="3468971" y="2260700"/>
              <a:ext cx="1663557" cy="523839"/>
            </a:xfrm>
            <a:prstGeom prst="rect">
              <a:avLst/>
            </a:prstGeom>
            <a:noFill/>
          </p:spPr>
          <p:txBody>
            <a:bodyPr>
              <a:spAutoFit/>
            </a:bodyPr>
            <a:lstStyle/>
            <a:p>
              <a:pPr algn="ctr">
                <a:defRPr/>
              </a:pPr>
              <a:r>
                <a:rPr lang="en-US" sz="1400" dirty="0">
                  <a:solidFill>
                    <a:srgbClr val="FFFFFF"/>
                  </a:solidFill>
                  <a:latin typeface="+mj-lt"/>
                  <a:ea typeface="ＭＳ Ｐゴシック"/>
                  <a:cs typeface="ＭＳ Ｐゴシック"/>
                </a:rPr>
                <a:t>MINIMUM 15 %</a:t>
              </a:r>
            </a:p>
            <a:p>
              <a:pPr algn="ctr">
                <a:defRPr/>
              </a:pPr>
              <a:r>
                <a:rPr lang="en-US" sz="1400" dirty="0">
                  <a:solidFill>
                    <a:srgbClr val="FFFFFF"/>
                  </a:solidFill>
                  <a:latin typeface="+mj-lt"/>
                  <a:ea typeface="ＭＳ Ｐゴシック"/>
                  <a:cs typeface="ＭＳ Ｐゴシック"/>
                </a:rPr>
                <a:t>EQUITY</a:t>
              </a:r>
            </a:p>
          </p:txBody>
        </p:sp>
        <p:sp>
          <p:nvSpPr>
            <p:cNvPr id="42005" name="TextBox 21"/>
            <p:cNvSpPr txBox="1">
              <a:spLocks noChangeArrowheads="1"/>
            </p:cNvSpPr>
            <p:nvPr/>
          </p:nvSpPr>
          <p:spPr bwMode="auto">
            <a:xfrm>
              <a:off x="5742573" y="2261401"/>
              <a:ext cx="1944000" cy="369306"/>
            </a:xfrm>
            <a:prstGeom prst="rect">
              <a:avLst/>
            </a:prstGeom>
            <a:solidFill>
              <a:schemeClr val="bg1"/>
            </a:solidFill>
            <a:ln w="9525">
              <a:noFill/>
              <a:miter lim="800000"/>
              <a:headEnd/>
              <a:tailEnd/>
            </a:ln>
          </p:spPr>
          <p:txBody>
            <a:bodyPr>
              <a:spAutoFit/>
            </a:bodyPr>
            <a:lstStyle/>
            <a:p>
              <a:endParaRPr lang="en-US"/>
            </a:p>
          </p:txBody>
        </p:sp>
      </p:grpSp>
      <p:sp>
        <p:nvSpPr>
          <p:cNvPr id="25" name="Rectangle 24"/>
          <p:cNvSpPr/>
          <p:nvPr/>
        </p:nvSpPr>
        <p:spPr>
          <a:xfrm>
            <a:off x="1012825" y="5929313"/>
            <a:ext cx="7186613" cy="4810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Deliveries from companies based in Norway or companies abroad under direct Norwegian majority control generally qualify as Norwegian content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ksportfinans">
  <a:themeElements>
    <a:clrScheme name="Ekportfinans">
      <a:dk1>
        <a:srgbClr val="000000"/>
      </a:dk1>
      <a:lt1>
        <a:srgbClr val="FFFFFF"/>
      </a:lt1>
      <a:dk2>
        <a:srgbClr val="FFFFFF"/>
      </a:dk2>
      <a:lt2>
        <a:srgbClr val="FFFFFF"/>
      </a:lt2>
      <a:accent1>
        <a:srgbClr val="3E709F"/>
      </a:accent1>
      <a:accent2>
        <a:srgbClr val="A20029"/>
      </a:accent2>
      <a:accent3>
        <a:srgbClr val="D87500"/>
      </a:accent3>
      <a:accent4>
        <a:srgbClr val="5C3C09"/>
      </a:accent4>
      <a:accent5>
        <a:srgbClr val="82A500"/>
      </a:accent5>
      <a:accent6>
        <a:srgbClr val="D0D3C1"/>
      </a:accent6>
      <a:hlink>
        <a:srgbClr val="223A54"/>
      </a:hlink>
      <a:folHlink>
        <a:srgbClr val="000000"/>
      </a:folHlink>
    </a:clrScheme>
    <a:fontScheme name="Eksportfina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latin typeface="+mn-lt"/>
          </a:defRPr>
        </a:defPPr>
      </a:lstStyle>
    </a:txDef>
  </a:objectDefaults>
  <a:extraClrSchemeLst/>
</a:theme>
</file>

<file path=ppt/theme/theme2.xml><?xml version="1.0" encoding="utf-8"?>
<a:theme xmlns:a="http://schemas.openxmlformats.org/drawingml/2006/main" name="5_Eksportfinans">
  <a:themeElements>
    <a:clrScheme name="Ekportfinans">
      <a:dk1>
        <a:srgbClr val="000000"/>
      </a:dk1>
      <a:lt1>
        <a:srgbClr val="FFFFFF"/>
      </a:lt1>
      <a:dk2>
        <a:srgbClr val="FFFFFF"/>
      </a:dk2>
      <a:lt2>
        <a:srgbClr val="FFFFFF"/>
      </a:lt2>
      <a:accent1>
        <a:srgbClr val="3E709F"/>
      </a:accent1>
      <a:accent2>
        <a:srgbClr val="A20029"/>
      </a:accent2>
      <a:accent3>
        <a:srgbClr val="D87500"/>
      </a:accent3>
      <a:accent4>
        <a:srgbClr val="5C3C09"/>
      </a:accent4>
      <a:accent5>
        <a:srgbClr val="82A500"/>
      </a:accent5>
      <a:accent6>
        <a:srgbClr val="D0D3C1"/>
      </a:accent6>
      <a:hlink>
        <a:srgbClr val="223A54"/>
      </a:hlink>
      <a:folHlink>
        <a:srgbClr val="000000"/>
      </a:folHlink>
    </a:clrScheme>
    <a:fontScheme name="Eksportfina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kportfinans">
    <a:dk1>
      <a:srgbClr val="000000"/>
    </a:dk1>
    <a:lt1>
      <a:srgbClr val="FFFFFF"/>
    </a:lt1>
    <a:dk2>
      <a:srgbClr val="FFFFFF"/>
    </a:dk2>
    <a:lt2>
      <a:srgbClr val="FFFFFF"/>
    </a:lt2>
    <a:accent1>
      <a:srgbClr val="3E709F"/>
    </a:accent1>
    <a:accent2>
      <a:srgbClr val="A20029"/>
    </a:accent2>
    <a:accent3>
      <a:srgbClr val="D87500"/>
    </a:accent3>
    <a:accent4>
      <a:srgbClr val="5C3C09"/>
    </a:accent4>
    <a:accent5>
      <a:srgbClr val="82A500"/>
    </a:accent5>
    <a:accent6>
      <a:srgbClr val="D0D3C1"/>
    </a:accent6>
    <a:hlink>
      <a:srgbClr val="223A54"/>
    </a:hlink>
    <a:folHlink>
      <a:srgbClr val="000000"/>
    </a:folHlink>
  </a:clrScheme>
  <a:fontScheme name="Eksportfina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4571</TotalTime>
  <Words>657</Words>
  <Application>Microsoft Office PowerPoint</Application>
  <PresentationFormat>Custom</PresentationFormat>
  <Paragraphs>122</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Eksportfinans</vt:lpstr>
      <vt:lpstr>5_Eksportfinans</vt:lpstr>
      <vt:lpstr>Slide 1</vt:lpstr>
      <vt:lpstr>Eksportfinans is managing a new  state-funded export financing scheme</vt:lpstr>
      <vt:lpstr>Slide 3</vt:lpstr>
      <vt:lpstr>Slide 4</vt:lpstr>
      <vt:lpstr>Slide 5</vt:lpstr>
      <vt:lpstr>Slide 6</vt:lpstr>
      <vt:lpstr>Slide 7</vt:lpstr>
      <vt:lpstr>Slide 8</vt:lpstr>
      <vt:lpstr>Slide 9</vt:lpstr>
      <vt:lpstr> The application process  -Exporter or prospective borrower must apply for financing before contract award</vt:lpstr>
      <vt:lpstr>Thanks a lot for your kind attention !</vt:lpstr>
    </vt:vector>
  </TitlesOfParts>
  <Company>Dinamo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Anne Marie Korseberg</dc:creator>
  <cp:lastModifiedBy>Lars Børre Hasle</cp:lastModifiedBy>
  <cp:revision>377</cp:revision>
  <dcterms:created xsi:type="dcterms:W3CDTF">2010-03-16T13:07:32Z</dcterms:created>
  <dcterms:modified xsi:type="dcterms:W3CDTF">2012-04-17T11:33:35Z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sc360web</vt:lpwstr>
  </property>
  <property fmtid="{D5CDD505-2E9C-101B-9397-08002B2CF9AE}" pid="4" name="Protocol">
    <vt:lpwstr>off</vt:lpwstr>
  </property>
  <property fmtid="{D5CDD505-2E9C-101B-9397-08002B2CF9AE}" pid="5" name="Site">
    <vt:lpwstr>/growbusiness/view.aspx</vt:lpwstr>
  </property>
  <property fmtid="{D5CDD505-2E9C-101B-9397-08002B2CF9AE}" pid="6" name="FileID">
    <vt:lpwstr>668832</vt:lpwstr>
  </property>
  <property fmtid="{D5CDD505-2E9C-101B-9397-08002B2CF9AE}" pid="7" name="VerID">
    <vt:lpwstr>0</vt:lpwstr>
  </property>
  <property fmtid="{D5CDD505-2E9C-101B-9397-08002B2CF9AE}" pid="8" name="FilePath">
    <vt:lpwstr>\\srv2k3c360fil\gbsUsers_prod\work\eksportfinans\plg</vt:lpwstr>
  </property>
  <property fmtid="{D5CDD505-2E9C-101B-9397-08002B2CF9AE}" pid="9" name="FileName">
    <vt:lpwstr>12-813 Lysbilde 1 668832_1_0.PPT</vt:lpwstr>
  </property>
  <property fmtid="{D5CDD505-2E9C-101B-9397-08002B2CF9AE}" pid="10" name="FullFileName">
    <vt:lpwstr>\\srv2k3c360fil\gbsUsers_prod\work\eksportfinans\plg\12-813 Lysbilde 1 668832_1_0.PPT</vt:lpwstr>
  </property>
</Properties>
</file>